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66" r:id="rId2"/>
    <p:sldId id="256" r:id="rId3"/>
    <p:sldId id="267" r:id="rId4"/>
    <p:sldId id="258" r:id="rId5"/>
    <p:sldId id="268" r:id="rId6"/>
    <p:sldId id="263" r:id="rId7"/>
    <p:sldId id="259" r:id="rId8"/>
    <p:sldId id="269" r:id="rId9"/>
    <p:sldId id="261" r:id="rId10"/>
    <p:sldId id="270" r:id="rId11"/>
    <p:sldId id="274" r:id="rId12"/>
    <p:sldId id="276" r:id="rId13"/>
    <p:sldId id="275" r:id="rId14"/>
    <p:sldId id="277" r:id="rId15"/>
    <p:sldId id="278" r:id="rId16"/>
    <p:sldId id="290" r:id="rId17"/>
    <p:sldId id="273" r:id="rId18"/>
    <p:sldId id="279" r:id="rId19"/>
    <p:sldId id="280" r:id="rId20"/>
    <p:sldId id="285" r:id="rId21"/>
    <p:sldId id="282" r:id="rId22"/>
    <p:sldId id="283" r:id="rId23"/>
    <p:sldId id="284" r:id="rId24"/>
    <p:sldId id="287" r:id="rId25"/>
    <p:sldId id="288" r:id="rId26"/>
    <p:sldId id="281" r:id="rId27"/>
    <p:sldId id="289" r:id="rId28"/>
    <p:sldId id="265" r:id="rId29"/>
    <p:sldId id="272" r:id="rId30"/>
    <p:sldId id="271" r:id="rId31"/>
  </p:sldIdLst>
  <p:sldSz cx="14630400" cy="8229600"/>
  <p:notesSz cx="8229600" cy="14630400"/>
  <p:embeddedFontLst>
    <p:embeddedFont>
      <p:font typeface="Gelasio" panose="020B0604020202020204" charset="0"/>
      <p:regular r:id="rId33"/>
    </p:embeddedFont>
    <p:embeddedFont>
      <p:font typeface="Gelasio Semi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3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DB9940-4762-447A-9E4F-86891125FE3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283902D-BF95-42CC-93CA-32582F201396}">
      <dgm:prSet/>
      <dgm:spPr/>
      <dgm:t>
        <a:bodyPr/>
        <a:lstStyle/>
        <a:p>
          <a:r>
            <a:rPr lang="en-US"/>
            <a:t>Raw Materials: This includes the wood, fabrics, and other materials used in furniture production.Machinery: The equipment and tools needed for manufacturing.</a:t>
          </a:r>
        </a:p>
      </dgm:t>
    </dgm:pt>
    <dgm:pt modelId="{52D25F84-ADD8-4806-9FD1-D3095D02DA07}" type="parTrans" cxnId="{B667913A-DC0F-42ED-B62F-C436801D510C}">
      <dgm:prSet/>
      <dgm:spPr/>
      <dgm:t>
        <a:bodyPr/>
        <a:lstStyle/>
        <a:p>
          <a:endParaRPr lang="en-US"/>
        </a:p>
      </dgm:t>
    </dgm:pt>
    <dgm:pt modelId="{59B7A7F5-4177-48B6-840C-F75198DACF00}" type="sibTrans" cxnId="{B667913A-DC0F-42ED-B62F-C436801D510C}">
      <dgm:prSet/>
      <dgm:spPr/>
      <dgm:t>
        <a:bodyPr/>
        <a:lstStyle/>
        <a:p>
          <a:endParaRPr lang="en-US"/>
        </a:p>
      </dgm:t>
    </dgm:pt>
    <dgm:pt modelId="{4010F5B7-5E3E-4CB9-A1CB-CEE10D975F9E}">
      <dgm:prSet/>
      <dgm:spPr/>
      <dgm:t>
        <a:bodyPr/>
        <a:lstStyle/>
        <a:p>
          <a:r>
            <a:rPr lang="en-US"/>
            <a:t>Human Resources: The workers and skilled craftsmen involved in the production process.Processes:Sourcing: The process of obtaining raw materials and machinery.Design: The creation of furniture designs, often involving CAD software and artistic input.</a:t>
          </a:r>
        </a:p>
      </dgm:t>
    </dgm:pt>
    <dgm:pt modelId="{13C7D3D0-031D-4847-B09E-15D620ADC771}" type="parTrans" cxnId="{24C8DDBC-6CDE-4E1E-8D98-FDDF1B7B9AE4}">
      <dgm:prSet/>
      <dgm:spPr/>
      <dgm:t>
        <a:bodyPr/>
        <a:lstStyle/>
        <a:p>
          <a:endParaRPr lang="en-US"/>
        </a:p>
      </dgm:t>
    </dgm:pt>
    <dgm:pt modelId="{810D6D11-9B14-4799-A968-7AAE820F1FD9}" type="sibTrans" cxnId="{24C8DDBC-6CDE-4E1E-8D98-FDDF1B7B9AE4}">
      <dgm:prSet/>
      <dgm:spPr/>
      <dgm:t>
        <a:bodyPr/>
        <a:lstStyle/>
        <a:p>
          <a:endParaRPr lang="en-US"/>
        </a:p>
      </dgm:t>
    </dgm:pt>
    <dgm:pt modelId="{5AD82649-3AFB-457B-AF21-5F73B2D240E5}">
      <dgm:prSet/>
      <dgm:spPr/>
      <dgm:t>
        <a:bodyPr/>
        <a:lstStyle/>
        <a:p>
          <a:r>
            <a:rPr lang="en-US"/>
            <a:t>Manufacturing: The actual production of furniture pieces, including cutting, shaping, assembling, and </a:t>
          </a:r>
          <a:r>
            <a:rPr lang="en-US" dirty="0" err="1"/>
            <a:t>finishing.Quality</a:t>
          </a:r>
          <a:r>
            <a:rPr lang="en-US" dirty="0"/>
            <a:t> Control: Checking the finished products for defects and ensuring they meet quality standards.</a:t>
          </a:r>
        </a:p>
      </dgm:t>
    </dgm:pt>
    <dgm:pt modelId="{8224F23B-BB41-4B5C-AF76-A75E748A4A6D}" type="parTrans" cxnId="{5A612967-85A5-48AB-BA9B-7B76F4F7D994}">
      <dgm:prSet/>
      <dgm:spPr/>
      <dgm:t>
        <a:bodyPr/>
        <a:lstStyle/>
        <a:p>
          <a:endParaRPr lang="en-US"/>
        </a:p>
      </dgm:t>
    </dgm:pt>
    <dgm:pt modelId="{4AE941D5-1C9C-463A-A0AE-D6DCCB50D7FB}" type="sibTrans" cxnId="{5A612967-85A5-48AB-BA9B-7B76F4F7D994}">
      <dgm:prSet/>
      <dgm:spPr/>
      <dgm:t>
        <a:bodyPr/>
        <a:lstStyle/>
        <a:p>
          <a:endParaRPr lang="en-US"/>
        </a:p>
      </dgm:t>
    </dgm:pt>
    <dgm:pt modelId="{D19A4AC1-C363-49E4-859E-F9EA2F8D536E}">
      <dgm:prSet/>
      <dgm:spPr/>
      <dgm:t>
        <a:bodyPr/>
        <a:lstStyle/>
        <a:p>
          <a:r>
            <a:rPr lang="en-US" dirty="0" err="1"/>
            <a:t>Output:Finished</a:t>
          </a:r>
          <a:r>
            <a:rPr lang="en-US" dirty="0"/>
            <a:t> Furniture: The final products ready for </a:t>
          </a:r>
          <a:r>
            <a:rPr lang="en-US" dirty="0" err="1"/>
            <a:t>sale.Additional</a:t>
          </a:r>
          <a:r>
            <a:rPr lang="en-US" dirty="0"/>
            <a:t> </a:t>
          </a:r>
          <a:r>
            <a:rPr lang="en-US" dirty="0" err="1"/>
            <a:t>Elements:Feedback</a:t>
          </a:r>
          <a:r>
            <a:rPr lang="en-US" dirty="0"/>
            <a:t> Loops: These represent the ability to gather feedback from customers and employees to improve the </a:t>
          </a:r>
          <a:r>
            <a:rPr lang="en-US" dirty="0" err="1"/>
            <a:t>process.External</a:t>
          </a:r>
          <a:r>
            <a:rPr lang="en-US" dirty="0"/>
            <a:t> Factors: These may include market trends, economic conditions, and regulatory requirements that can impact the </a:t>
          </a:r>
          <a:r>
            <a:rPr lang="en-US" dirty="0" err="1"/>
            <a:t>business.Overall</a:t>
          </a:r>
          <a:r>
            <a:rPr lang="en-US" dirty="0"/>
            <a:t>, the diagram shows how the company takes raw materials and transforms them into finished furniture products, while considering various factors that can influence the process.</a:t>
          </a:r>
        </a:p>
      </dgm:t>
    </dgm:pt>
    <dgm:pt modelId="{D194603B-3F35-4710-8160-2E43BB6E5BCB}" type="parTrans" cxnId="{F4F295DC-6C6A-41E2-9173-8A005BFEBF25}">
      <dgm:prSet/>
      <dgm:spPr/>
      <dgm:t>
        <a:bodyPr/>
        <a:lstStyle/>
        <a:p>
          <a:endParaRPr lang="en-US"/>
        </a:p>
      </dgm:t>
    </dgm:pt>
    <dgm:pt modelId="{DDC3B606-E9C6-4A49-B94E-4AF225646408}" type="sibTrans" cxnId="{F4F295DC-6C6A-41E2-9173-8A005BFEBF25}">
      <dgm:prSet/>
      <dgm:spPr/>
      <dgm:t>
        <a:bodyPr/>
        <a:lstStyle/>
        <a:p>
          <a:endParaRPr lang="en-US"/>
        </a:p>
      </dgm:t>
    </dgm:pt>
    <dgm:pt modelId="{FA1E3A93-C947-4AE1-AADF-6348DAC1AADE}" type="pres">
      <dgm:prSet presAssocID="{99DB9940-4762-447A-9E4F-86891125FE38}" presName="linear" presStyleCnt="0">
        <dgm:presLayoutVars>
          <dgm:animLvl val="lvl"/>
          <dgm:resizeHandles val="exact"/>
        </dgm:presLayoutVars>
      </dgm:prSet>
      <dgm:spPr/>
    </dgm:pt>
    <dgm:pt modelId="{040954BA-C85A-4F7F-AEF8-4ECBA214DC41}" type="pres">
      <dgm:prSet presAssocID="{3283902D-BF95-42CC-93CA-32582F201396}" presName="parentText" presStyleLbl="node1" presStyleIdx="0" presStyleCnt="4">
        <dgm:presLayoutVars>
          <dgm:chMax val="0"/>
          <dgm:bulletEnabled val="1"/>
        </dgm:presLayoutVars>
      </dgm:prSet>
      <dgm:spPr/>
    </dgm:pt>
    <dgm:pt modelId="{81BEB916-2A28-4C8B-92CB-46838CDA2C70}" type="pres">
      <dgm:prSet presAssocID="{59B7A7F5-4177-48B6-840C-F75198DACF00}" presName="spacer" presStyleCnt="0"/>
      <dgm:spPr/>
    </dgm:pt>
    <dgm:pt modelId="{7078168F-3301-40CE-8606-4D1D8772DBED}" type="pres">
      <dgm:prSet presAssocID="{4010F5B7-5E3E-4CB9-A1CB-CEE10D975F9E}" presName="parentText" presStyleLbl="node1" presStyleIdx="1" presStyleCnt="4">
        <dgm:presLayoutVars>
          <dgm:chMax val="0"/>
          <dgm:bulletEnabled val="1"/>
        </dgm:presLayoutVars>
      </dgm:prSet>
      <dgm:spPr/>
    </dgm:pt>
    <dgm:pt modelId="{7B843D82-931B-447B-828F-2B22CA347742}" type="pres">
      <dgm:prSet presAssocID="{810D6D11-9B14-4799-A968-7AAE820F1FD9}" presName="spacer" presStyleCnt="0"/>
      <dgm:spPr/>
    </dgm:pt>
    <dgm:pt modelId="{7A56F1FE-64D8-49D0-89B2-A00C3A6B19CC}" type="pres">
      <dgm:prSet presAssocID="{5AD82649-3AFB-457B-AF21-5F73B2D240E5}" presName="parentText" presStyleLbl="node1" presStyleIdx="2" presStyleCnt="4">
        <dgm:presLayoutVars>
          <dgm:chMax val="0"/>
          <dgm:bulletEnabled val="1"/>
        </dgm:presLayoutVars>
      </dgm:prSet>
      <dgm:spPr/>
    </dgm:pt>
    <dgm:pt modelId="{D87D7871-A767-460B-930A-57323780147D}" type="pres">
      <dgm:prSet presAssocID="{4AE941D5-1C9C-463A-A0AE-D6DCCB50D7FB}" presName="spacer" presStyleCnt="0"/>
      <dgm:spPr/>
    </dgm:pt>
    <dgm:pt modelId="{9B6C0D8C-460B-4DC3-99B3-16583E1DB8E0}" type="pres">
      <dgm:prSet presAssocID="{D19A4AC1-C363-49E4-859E-F9EA2F8D536E}" presName="parentText" presStyleLbl="node1" presStyleIdx="3" presStyleCnt="4">
        <dgm:presLayoutVars>
          <dgm:chMax val="0"/>
          <dgm:bulletEnabled val="1"/>
        </dgm:presLayoutVars>
      </dgm:prSet>
      <dgm:spPr/>
    </dgm:pt>
  </dgm:ptLst>
  <dgm:cxnLst>
    <dgm:cxn modelId="{FD24DC0D-9A0D-438F-B3F1-0D20CB3A3531}" type="presOf" srcId="{4010F5B7-5E3E-4CB9-A1CB-CEE10D975F9E}" destId="{7078168F-3301-40CE-8606-4D1D8772DBED}" srcOrd="0" destOrd="0" presId="urn:microsoft.com/office/officeart/2005/8/layout/vList2"/>
    <dgm:cxn modelId="{3AF74C39-5D68-47AD-BCEE-4228B73C259A}" type="presOf" srcId="{99DB9940-4762-447A-9E4F-86891125FE38}" destId="{FA1E3A93-C947-4AE1-AADF-6348DAC1AADE}" srcOrd="0" destOrd="0" presId="urn:microsoft.com/office/officeart/2005/8/layout/vList2"/>
    <dgm:cxn modelId="{B667913A-DC0F-42ED-B62F-C436801D510C}" srcId="{99DB9940-4762-447A-9E4F-86891125FE38}" destId="{3283902D-BF95-42CC-93CA-32582F201396}" srcOrd="0" destOrd="0" parTransId="{52D25F84-ADD8-4806-9FD1-D3095D02DA07}" sibTransId="{59B7A7F5-4177-48B6-840C-F75198DACF00}"/>
    <dgm:cxn modelId="{5A612967-85A5-48AB-BA9B-7B76F4F7D994}" srcId="{99DB9940-4762-447A-9E4F-86891125FE38}" destId="{5AD82649-3AFB-457B-AF21-5F73B2D240E5}" srcOrd="2" destOrd="0" parTransId="{8224F23B-BB41-4B5C-AF76-A75E748A4A6D}" sibTransId="{4AE941D5-1C9C-463A-A0AE-D6DCCB50D7FB}"/>
    <dgm:cxn modelId="{6528A09E-9C23-489E-A977-895D91D2372E}" type="presOf" srcId="{5AD82649-3AFB-457B-AF21-5F73B2D240E5}" destId="{7A56F1FE-64D8-49D0-89B2-A00C3A6B19CC}" srcOrd="0" destOrd="0" presId="urn:microsoft.com/office/officeart/2005/8/layout/vList2"/>
    <dgm:cxn modelId="{526336B7-1427-44D7-94C8-9E04B3382498}" type="presOf" srcId="{3283902D-BF95-42CC-93CA-32582F201396}" destId="{040954BA-C85A-4F7F-AEF8-4ECBA214DC41}" srcOrd="0" destOrd="0" presId="urn:microsoft.com/office/officeart/2005/8/layout/vList2"/>
    <dgm:cxn modelId="{24C8DDBC-6CDE-4E1E-8D98-FDDF1B7B9AE4}" srcId="{99DB9940-4762-447A-9E4F-86891125FE38}" destId="{4010F5B7-5E3E-4CB9-A1CB-CEE10D975F9E}" srcOrd="1" destOrd="0" parTransId="{13C7D3D0-031D-4847-B09E-15D620ADC771}" sibTransId="{810D6D11-9B14-4799-A968-7AAE820F1FD9}"/>
    <dgm:cxn modelId="{9D1FEDD5-46E4-4C7E-ADE2-1DD8A1B25451}" type="presOf" srcId="{D19A4AC1-C363-49E4-859E-F9EA2F8D536E}" destId="{9B6C0D8C-460B-4DC3-99B3-16583E1DB8E0}" srcOrd="0" destOrd="0" presId="urn:microsoft.com/office/officeart/2005/8/layout/vList2"/>
    <dgm:cxn modelId="{F4F295DC-6C6A-41E2-9173-8A005BFEBF25}" srcId="{99DB9940-4762-447A-9E4F-86891125FE38}" destId="{D19A4AC1-C363-49E4-859E-F9EA2F8D536E}" srcOrd="3" destOrd="0" parTransId="{D194603B-3F35-4710-8160-2E43BB6E5BCB}" sibTransId="{DDC3B606-E9C6-4A49-B94E-4AF225646408}"/>
    <dgm:cxn modelId="{04FB7CB4-BFC1-40EF-99EC-537777256DE4}" type="presParOf" srcId="{FA1E3A93-C947-4AE1-AADF-6348DAC1AADE}" destId="{040954BA-C85A-4F7F-AEF8-4ECBA214DC41}" srcOrd="0" destOrd="0" presId="urn:microsoft.com/office/officeart/2005/8/layout/vList2"/>
    <dgm:cxn modelId="{019CAB63-C8C6-4904-BF1D-1F39A2D18A6C}" type="presParOf" srcId="{FA1E3A93-C947-4AE1-AADF-6348DAC1AADE}" destId="{81BEB916-2A28-4C8B-92CB-46838CDA2C70}" srcOrd="1" destOrd="0" presId="urn:microsoft.com/office/officeart/2005/8/layout/vList2"/>
    <dgm:cxn modelId="{A2592752-609F-4F92-8EC0-6FDCC9B6DC6D}" type="presParOf" srcId="{FA1E3A93-C947-4AE1-AADF-6348DAC1AADE}" destId="{7078168F-3301-40CE-8606-4D1D8772DBED}" srcOrd="2" destOrd="0" presId="urn:microsoft.com/office/officeart/2005/8/layout/vList2"/>
    <dgm:cxn modelId="{D4B9074C-E8DD-4FB8-9CCF-189180A0E477}" type="presParOf" srcId="{FA1E3A93-C947-4AE1-AADF-6348DAC1AADE}" destId="{7B843D82-931B-447B-828F-2B22CA347742}" srcOrd="3" destOrd="0" presId="urn:microsoft.com/office/officeart/2005/8/layout/vList2"/>
    <dgm:cxn modelId="{51B199CF-6940-4AA6-9F41-0595BE9083B8}" type="presParOf" srcId="{FA1E3A93-C947-4AE1-AADF-6348DAC1AADE}" destId="{7A56F1FE-64D8-49D0-89B2-A00C3A6B19CC}" srcOrd="4" destOrd="0" presId="urn:microsoft.com/office/officeart/2005/8/layout/vList2"/>
    <dgm:cxn modelId="{3775D083-6D38-462C-AE29-831A5403D19C}" type="presParOf" srcId="{FA1E3A93-C947-4AE1-AADF-6348DAC1AADE}" destId="{D87D7871-A767-460B-930A-57323780147D}" srcOrd="5" destOrd="0" presId="urn:microsoft.com/office/officeart/2005/8/layout/vList2"/>
    <dgm:cxn modelId="{2B963CD4-F003-44EB-93BE-83099C5D462C}" type="presParOf" srcId="{FA1E3A93-C947-4AE1-AADF-6348DAC1AADE}" destId="{9B6C0D8C-460B-4DC3-99B3-16583E1DB8E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954BA-C85A-4F7F-AEF8-4ECBA214DC41}">
      <dsp:nvSpPr>
        <dsp:cNvPr id="0" name=""/>
        <dsp:cNvSpPr/>
      </dsp:nvSpPr>
      <dsp:spPr>
        <a:xfrm>
          <a:off x="0" y="20912"/>
          <a:ext cx="6096000" cy="15256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Raw Materials: This includes the wood, fabrics, and other materials used in furniture production.Machinery: The equipment and tools needed for manufacturing.</a:t>
          </a:r>
        </a:p>
      </dsp:txBody>
      <dsp:txXfrm>
        <a:off x="74477" y="95389"/>
        <a:ext cx="5947046" cy="1376710"/>
      </dsp:txXfrm>
    </dsp:sp>
    <dsp:sp modelId="{7078168F-3301-40CE-8606-4D1D8772DBED}">
      <dsp:nvSpPr>
        <dsp:cNvPr id="0" name=""/>
        <dsp:cNvSpPr/>
      </dsp:nvSpPr>
      <dsp:spPr>
        <a:xfrm>
          <a:off x="0" y="1584016"/>
          <a:ext cx="6096000" cy="15256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Human Resources: The workers and skilled craftsmen involved in the production process.Processes:Sourcing: The process of obtaining raw materials and machinery.Design: The creation of furniture designs, often involving CAD software and artistic input.</a:t>
          </a:r>
        </a:p>
      </dsp:txBody>
      <dsp:txXfrm>
        <a:off x="74477" y="1658493"/>
        <a:ext cx="5947046" cy="1376710"/>
      </dsp:txXfrm>
    </dsp:sp>
    <dsp:sp modelId="{7A56F1FE-64D8-49D0-89B2-A00C3A6B19CC}">
      <dsp:nvSpPr>
        <dsp:cNvPr id="0" name=""/>
        <dsp:cNvSpPr/>
      </dsp:nvSpPr>
      <dsp:spPr>
        <a:xfrm>
          <a:off x="0" y="3147120"/>
          <a:ext cx="6096000" cy="15256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Manufacturing: The actual production of furniture pieces, including cutting, shaping, assembling, and </a:t>
          </a:r>
          <a:r>
            <a:rPr lang="en-US" sz="1300" kern="1200" dirty="0" err="1"/>
            <a:t>finishing.Quality</a:t>
          </a:r>
          <a:r>
            <a:rPr lang="en-US" sz="1300" kern="1200" dirty="0"/>
            <a:t> Control: Checking the finished products for defects and ensuring they meet quality standards.</a:t>
          </a:r>
        </a:p>
      </dsp:txBody>
      <dsp:txXfrm>
        <a:off x="74477" y="3221597"/>
        <a:ext cx="5947046" cy="1376710"/>
      </dsp:txXfrm>
    </dsp:sp>
    <dsp:sp modelId="{9B6C0D8C-460B-4DC3-99B3-16583E1DB8E0}">
      <dsp:nvSpPr>
        <dsp:cNvPr id="0" name=""/>
        <dsp:cNvSpPr/>
      </dsp:nvSpPr>
      <dsp:spPr>
        <a:xfrm>
          <a:off x="0" y="4710224"/>
          <a:ext cx="6096000" cy="15256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err="1"/>
            <a:t>Output:Finished</a:t>
          </a:r>
          <a:r>
            <a:rPr lang="en-US" sz="1300" kern="1200" dirty="0"/>
            <a:t> Furniture: The final products ready for </a:t>
          </a:r>
          <a:r>
            <a:rPr lang="en-US" sz="1300" kern="1200" dirty="0" err="1"/>
            <a:t>sale.Additional</a:t>
          </a:r>
          <a:r>
            <a:rPr lang="en-US" sz="1300" kern="1200" dirty="0"/>
            <a:t> </a:t>
          </a:r>
          <a:r>
            <a:rPr lang="en-US" sz="1300" kern="1200" dirty="0" err="1"/>
            <a:t>Elements:Feedback</a:t>
          </a:r>
          <a:r>
            <a:rPr lang="en-US" sz="1300" kern="1200" dirty="0"/>
            <a:t> Loops: These represent the ability to gather feedback from customers and employees to improve the </a:t>
          </a:r>
          <a:r>
            <a:rPr lang="en-US" sz="1300" kern="1200" dirty="0" err="1"/>
            <a:t>process.External</a:t>
          </a:r>
          <a:r>
            <a:rPr lang="en-US" sz="1300" kern="1200" dirty="0"/>
            <a:t> Factors: These may include market trends, economic conditions, and regulatory requirements that can impact the </a:t>
          </a:r>
          <a:r>
            <a:rPr lang="en-US" sz="1300" kern="1200" dirty="0" err="1"/>
            <a:t>business.Overall</a:t>
          </a:r>
          <a:r>
            <a:rPr lang="en-US" sz="1300" kern="1200" dirty="0"/>
            <a:t>, the diagram shows how the company takes raw materials and transforms them into finished furniture products, while considering various factors that can influence the process.</a:t>
          </a:r>
        </a:p>
      </dsp:txBody>
      <dsp:txXfrm>
        <a:off x="74477" y="4784701"/>
        <a:ext cx="5947046" cy="13767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728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1e79f128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1e79f128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60"/>
            <a:ext cx="14630400" cy="2738880"/>
          </a:xfrm>
          <a:prstGeom prst="rect">
            <a:avLst/>
          </a:prstGeom>
          <a:solidFill>
            <a:schemeClr val="lt2"/>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cxnSp>
        <p:nvCxnSpPr>
          <p:cNvPr id="11" name="Google Shape;11;p2"/>
          <p:cNvCxnSpPr/>
          <p:nvPr/>
        </p:nvCxnSpPr>
        <p:spPr>
          <a:xfrm>
            <a:off x="1027094" y="5756000"/>
            <a:ext cx="62448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820320" y="3029280"/>
            <a:ext cx="12989760" cy="243648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6720">
                <a:solidFill>
                  <a:schemeClr val="accent1"/>
                </a:solidFill>
              </a:defRPr>
            </a:lvl1pPr>
            <a:lvl2pPr lvl="1">
              <a:spcBef>
                <a:spcPts val="0"/>
              </a:spcBef>
              <a:spcAft>
                <a:spcPts val="0"/>
              </a:spcAft>
              <a:buClr>
                <a:schemeClr val="accent1"/>
              </a:buClr>
              <a:buSzPts val="4200"/>
              <a:buNone/>
              <a:defRPr sz="6720">
                <a:solidFill>
                  <a:schemeClr val="accent1"/>
                </a:solidFill>
              </a:defRPr>
            </a:lvl2pPr>
            <a:lvl3pPr lvl="2">
              <a:spcBef>
                <a:spcPts val="0"/>
              </a:spcBef>
              <a:spcAft>
                <a:spcPts val="0"/>
              </a:spcAft>
              <a:buClr>
                <a:schemeClr val="accent1"/>
              </a:buClr>
              <a:buSzPts val="4200"/>
              <a:buNone/>
              <a:defRPr sz="6720">
                <a:solidFill>
                  <a:schemeClr val="accent1"/>
                </a:solidFill>
              </a:defRPr>
            </a:lvl3pPr>
            <a:lvl4pPr lvl="3">
              <a:spcBef>
                <a:spcPts val="0"/>
              </a:spcBef>
              <a:spcAft>
                <a:spcPts val="0"/>
              </a:spcAft>
              <a:buClr>
                <a:schemeClr val="accent1"/>
              </a:buClr>
              <a:buSzPts val="4200"/>
              <a:buNone/>
              <a:defRPr sz="6720">
                <a:solidFill>
                  <a:schemeClr val="accent1"/>
                </a:solidFill>
              </a:defRPr>
            </a:lvl4pPr>
            <a:lvl5pPr lvl="4">
              <a:spcBef>
                <a:spcPts val="0"/>
              </a:spcBef>
              <a:spcAft>
                <a:spcPts val="0"/>
              </a:spcAft>
              <a:buClr>
                <a:schemeClr val="accent1"/>
              </a:buClr>
              <a:buSzPts val="4200"/>
              <a:buNone/>
              <a:defRPr sz="6720">
                <a:solidFill>
                  <a:schemeClr val="accent1"/>
                </a:solidFill>
              </a:defRPr>
            </a:lvl5pPr>
            <a:lvl6pPr lvl="5">
              <a:spcBef>
                <a:spcPts val="0"/>
              </a:spcBef>
              <a:spcAft>
                <a:spcPts val="0"/>
              </a:spcAft>
              <a:buClr>
                <a:schemeClr val="accent1"/>
              </a:buClr>
              <a:buSzPts val="4200"/>
              <a:buNone/>
              <a:defRPr sz="6720">
                <a:solidFill>
                  <a:schemeClr val="accent1"/>
                </a:solidFill>
              </a:defRPr>
            </a:lvl6pPr>
            <a:lvl7pPr lvl="6">
              <a:spcBef>
                <a:spcPts val="0"/>
              </a:spcBef>
              <a:spcAft>
                <a:spcPts val="0"/>
              </a:spcAft>
              <a:buClr>
                <a:schemeClr val="accent1"/>
              </a:buClr>
              <a:buSzPts val="4200"/>
              <a:buNone/>
              <a:defRPr sz="6720">
                <a:solidFill>
                  <a:schemeClr val="accent1"/>
                </a:solidFill>
              </a:defRPr>
            </a:lvl7pPr>
            <a:lvl8pPr lvl="7">
              <a:spcBef>
                <a:spcPts val="0"/>
              </a:spcBef>
              <a:spcAft>
                <a:spcPts val="0"/>
              </a:spcAft>
              <a:buClr>
                <a:schemeClr val="accent1"/>
              </a:buClr>
              <a:buSzPts val="4200"/>
              <a:buNone/>
              <a:defRPr sz="6720">
                <a:solidFill>
                  <a:schemeClr val="accent1"/>
                </a:solidFill>
              </a:defRPr>
            </a:lvl8pPr>
            <a:lvl9pPr lvl="8">
              <a:spcBef>
                <a:spcPts val="0"/>
              </a:spcBef>
              <a:spcAft>
                <a:spcPts val="0"/>
              </a:spcAft>
              <a:buClr>
                <a:schemeClr val="accent1"/>
              </a:buClr>
              <a:buSzPts val="4200"/>
              <a:buNone/>
              <a:defRPr sz="6720">
                <a:solidFill>
                  <a:schemeClr val="accent1"/>
                </a:solidFill>
              </a:defRPr>
            </a:lvl9pPr>
          </a:lstStyle>
          <a:p>
            <a:endParaRPr/>
          </a:p>
        </p:txBody>
      </p:sp>
      <p:sp>
        <p:nvSpPr>
          <p:cNvPr id="13" name="Google Shape;13;p2"/>
          <p:cNvSpPr txBox="1">
            <a:spLocks noGrp="1"/>
          </p:cNvSpPr>
          <p:nvPr>
            <p:ph type="subTitle" idx="1"/>
          </p:nvPr>
        </p:nvSpPr>
        <p:spPr>
          <a:xfrm>
            <a:off x="820320" y="6145022"/>
            <a:ext cx="12989760" cy="126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3840">
                <a:solidFill>
                  <a:schemeClr val="accent2"/>
                </a:solidFill>
              </a:defRPr>
            </a:lvl1pPr>
            <a:lvl2pPr lvl="1">
              <a:lnSpc>
                <a:spcPct val="100000"/>
              </a:lnSpc>
              <a:spcBef>
                <a:spcPts val="0"/>
              </a:spcBef>
              <a:spcAft>
                <a:spcPts val="0"/>
              </a:spcAft>
              <a:buClr>
                <a:schemeClr val="accent2"/>
              </a:buClr>
              <a:buSzPts val="2400"/>
              <a:buNone/>
              <a:defRPr sz="3840">
                <a:solidFill>
                  <a:schemeClr val="accent2"/>
                </a:solidFill>
              </a:defRPr>
            </a:lvl2pPr>
            <a:lvl3pPr lvl="2">
              <a:lnSpc>
                <a:spcPct val="100000"/>
              </a:lnSpc>
              <a:spcBef>
                <a:spcPts val="0"/>
              </a:spcBef>
              <a:spcAft>
                <a:spcPts val="0"/>
              </a:spcAft>
              <a:buClr>
                <a:schemeClr val="accent2"/>
              </a:buClr>
              <a:buSzPts val="2400"/>
              <a:buNone/>
              <a:defRPr sz="3840">
                <a:solidFill>
                  <a:schemeClr val="accent2"/>
                </a:solidFill>
              </a:defRPr>
            </a:lvl3pPr>
            <a:lvl4pPr lvl="3">
              <a:lnSpc>
                <a:spcPct val="100000"/>
              </a:lnSpc>
              <a:spcBef>
                <a:spcPts val="0"/>
              </a:spcBef>
              <a:spcAft>
                <a:spcPts val="0"/>
              </a:spcAft>
              <a:buClr>
                <a:schemeClr val="accent2"/>
              </a:buClr>
              <a:buSzPts val="2400"/>
              <a:buNone/>
              <a:defRPr sz="3840">
                <a:solidFill>
                  <a:schemeClr val="accent2"/>
                </a:solidFill>
              </a:defRPr>
            </a:lvl4pPr>
            <a:lvl5pPr lvl="4">
              <a:lnSpc>
                <a:spcPct val="100000"/>
              </a:lnSpc>
              <a:spcBef>
                <a:spcPts val="0"/>
              </a:spcBef>
              <a:spcAft>
                <a:spcPts val="0"/>
              </a:spcAft>
              <a:buClr>
                <a:schemeClr val="accent2"/>
              </a:buClr>
              <a:buSzPts val="2400"/>
              <a:buNone/>
              <a:defRPr sz="3840">
                <a:solidFill>
                  <a:schemeClr val="accent2"/>
                </a:solidFill>
              </a:defRPr>
            </a:lvl5pPr>
            <a:lvl6pPr lvl="5">
              <a:lnSpc>
                <a:spcPct val="100000"/>
              </a:lnSpc>
              <a:spcBef>
                <a:spcPts val="0"/>
              </a:spcBef>
              <a:spcAft>
                <a:spcPts val="0"/>
              </a:spcAft>
              <a:buClr>
                <a:schemeClr val="accent2"/>
              </a:buClr>
              <a:buSzPts val="2400"/>
              <a:buNone/>
              <a:defRPr sz="3840">
                <a:solidFill>
                  <a:schemeClr val="accent2"/>
                </a:solidFill>
              </a:defRPr>
            </a:lvl6pPr>
            <a:lvl7pPr lvl="6">
              <a:lnSpc>
                <a:spcPct val="100000"/>
              </a:lnSpc>
              <a:spcBef>
                <a:spcPts val="0"/>
              </a:spcBef>
              <a:spcAft>
                <a:spcPts val="0"/>
              </a:spcAft>
              <a:buClr>
                <a:schemeClr val="accent2"/>
              </a:buClr>
              <a:buSzPts val="2400"/>
              <a:buNone/>
              <a:defRPr sz="3840">
                <a:solidFill>
                  <a:schemeClr val="accent2"/>
                </a:solidFill>
              </a:defRPr>
            </a:lvl7pPr>
            <a:lvl8pPr lvl="7">
              <a:lnSpc>
                <a:spcPct val="100000"/>
              </a:lnSpc>
              <a:spcBef>
                <a:spcPts val="0"/>
              </a:spcBef>
              <a:spcAft>
                <a:spcPts val="0"/>
              </a:spcAft>
              <a:buClr>
                <a:schemeClr val="accent2"/>
              </a:buClr>
              <a:buSzPts val="2400"/>
              <a:buNone/>
              <a:defRPr sz="3840">
                <a:solidFill>
                  <a:schemeClr val="accent2"/>
                </a:solidFill>
              </a:defRPr>
            </a:lvl8pPr>
            <a:lvl9pPr lvl="8">
              <a:lnSpc>
                <a:spcPct val="100000"/>
              </a:lnSpc>
              <a:spcBef>
                <a:spcPts val="0"/>
              </a:spcBef>
              <a:spcAft>
                <a:spcPts val="0"/>
              </a:spcAft>
              <a:buClr>
                <a:schemeClr val="accent2"/>
              </a:buClr>
              <a:buSzPts val="2400"/>
              <a:buNone/>
              <a:defRPr sz="3840">
                <a:solidFill>
                  <a:schemeClr val="accent2"/>
                </a:solidFill>
              </a:defRPr>
            </a:lvl9pPr>
          </a:lstStyle>
          <a:p>
            <a:endParaRPr/>
          </a:p>
        </p:txBody>
      </p:sp>
      <p:sp>
        <p:nvSpPr>
          <p:cNvPr id="14" name="Google Shape;14;p2"/>
          <p:cNvSpPr txBox="1">
            <a:spLocks noGrp="1"/>
          </p:cNvSpPr>
          <p:nvPr>
            <p:ph type="sldNum" idx="12"/>
          </p:nvPr>
        </p:nvSpPr>
        <p:spPr>
          <a:xfrm>
            <a:off x="13555933" y="7461147"/>
            <a:ext cx="877920" cy="62976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06012564"/>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784400" y="842160"/>
            <a:ext cx="8966400" cy="654528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8640">
                <a:solidFill>
                  <a:schemeClr val="accent1"/>
                </a:solidFill>
              </a:defRPr>
            </a:lvl1pPr>
            <a:lvl2pPr lvl="1">
              <a:spcBef>
                <a:spcPts val="0"/>
              </a:spcBef>
              <a:spcAft>
                <a:spcPts val="0"/>
              </a:spcAft>
              <a:buClr>
                <a:schemeClr val="accent1"/>
              </a:buClr>
              <a:buSzPts val="5400"/>
              <a:buNone/>
              <a:defRPr sz="8640">
                <a:solidFill>
                  <a:schemeClr val="accent1"/>
                </a:solidFill>
              </a:defRPr>
            </a:lvl2pPr>
            <a:lvl3pPr lvl="2">
              <a:spcBef>
                <a:spcPts val="0"/>
              </a:spcBef>
              <a:spcAft>
                <a:spcPts val="0"/>
              </a:spcAft>
              <a:buClr>
                <a:schemeClr val="accent1"/>
              </a:buClr>
              <a:buSzPts val="5400"/>
              <a:buNone/>
              <a:defRPr sz="8640">
                <a:solidFill>
                  <a:schemeClr val="accent1"/>
                </a:solidFill>
              </a:defRPr>
            </a:lvl3pPr>
            <a:lvl4pPr lvl="3">
              <a:spcBef>
                <a:spcPts val="0"/>
              </a:spcBef>
              <a:spcAft>
                <a:spcPts val="0"/>
              </a:spcAft>
              <a:buClr>
                <a:schemeClr val="accent1"/>
              </a:buClr>
              <a:buSzPts val="5400"/>
              <a:buNone/>
              <a:defRPr sz="8640">
                <a:solidFill>
                  <a:schemeClr val="accent1"/>
                </a:solidFill>
              </a:defRPr>
            </a:lvl4pPr>
            <a:lvl5pPr lvl="4">
              <a:spcBef>
                <a:spcPts val="0"/>
              </a:spcBef>
              <a:spcAft>
                <a:spcPts val="0"/>
              </a:spcAft>
              <a:buClr>
                <a:schemeClr val="accent1"/>
              </a:buClr>
              <a:buSzPts val="5400"/>
              <a:buNone/>
              <a:defRPr sz="8640">
                <a:solidFill>
                  <a:schemeClr val="accent1"/>
                </a:solidFill>
              </a:defRPr>
            </a:lvl5pPr>
            <a:lvl6pPr lvl="5">
              <a:spcBef>
                <a:spcPts val="0"/>
              </a:spcBef>
              <a:spcAft>
                <a:spcPts val="0"/>
              </a:spcAft>
              <a:buClr>
                <a:schemeClr val="accent1"/>
              </a:buClr>
              <a:buSzPts val="5400"/>
              <a:buNone/>
              <a:defRPr sz="8640">
                <a:solidFill>
                  <a:schemeClr val="accent1"/>
                </a:solidFill>
              </a:defRPr>
            </a:lvl6pPr>
            <a:lvl7pPr lvl="6">
              <a:spcBef>
                <a:spcPts val="0"/>
              </a:spcBef>
              <a:spcAft>
                <a:spcPts val="0"/>
              </a:spcAft>
              <a:buClr>
                <a:schemeClr val="accent1"/>
              </a:buClr>
              <a:buSzPts val="5400"/>
              <a:buNone/>
              <a:defRPr sz="8640">
                <a:solidFill>
                  <a:schemeClr val="accent1"/>
                </a:solidFill>
              </a:defRPr>
            </a:lvl7pPr>
            <a:lvl8pPr lvl="7">
              <a:spcBef>
                <a:spcPts val="0"/>
              </a:spcBef>
              <a:spcAft>
                <a:spcPts val="0"/>
              </a:spcAft>
              <a:buClr>
                <a:schemeClr val="accent1"/>
              </a:buClr>
              <a:buSzPts val="5400"/>
              <a:buNone/>
              <a:defRPr sz="8640">
                <a:solidFill>
                  <a:schemeClr val="accent1"/>
                </a:solidFill>
              </a:defRPr>
            </a:lvl8pPr>
            <a:lvl9pPr lvl="8">
              <a:spcBef>
                <a:spcPts val="0"/>
              </a:spcBef>
              <a:spcAft>
                <a:spcPts val="0"/>
              </a:spcAft>
              <a:buClr>
                <a:schemeClr val="accent1"/>
              </a:buClr>
              <a:buSzPts val="5400"/>
              <a:buNone/>
              <a:defRPr sz="8640">
                <a:solidFill>
                  <a:schemeClr val="accent1"/>
                </a:solidFill>
              </a:defRPr>
            </a:lvl9pPr>
          </a:lstStyle>
          <a:p>
            <a:endParaRPr/>
          </a:p>
        </p:txBody>
      </p:sp>
      <p:sp>
        <p:nvSpPr>
          <p:cNvPr id="38" name="Google Shape;38;p8"/>
          <p:cNvSpPr txBox="1">
            <a:spLocks noGrp="1"/>
          </p:cNvSpPr>
          <p:nvPr>
            <p:ph type="sldNum" idx="12"/>
          </p:nvPr>
        </p:nvSpPr>
        <p:spPr>
          <a:xfrm>
            <a:off x="13555933" y="7461147"/>
            <a:ext cx="877920" cy="62976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349762291"/>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1027094" y="5756000"/>
            <a:ext cx="62448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820320" y="3029280"/>
            <a:ext cx="12989760" cy="243648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9600">
                <a:solidFill>
                  <a:schemeClr val="accent1"/>
                </a:solidFill>
              </a:defRPr>
            </a:lvl1pPr>
            <a:lvl2pPr lvl="1">
              <a:spcBef>
                <a:spcPts val="0"/>
              </a:spcBef>
              <a:spcAft>
                <a:spcPts val="0"/>
              </a:spcAft>
              <a:buClr>
                <a:schemeClr val="accent1"/>
              </a:buClr>
              <a:buSzPts val="6000"/>
              <a:buNone/>
              <a:defRPr sz="9600">
                <a:solidFill>
                  <a:schemeClr val="accent1"/>
                </a:solidFill>
              </a:defRPr>
            </a:lvl2pPr>
            <a:lvl3pPr lvl="2">
              <a:spcBef>
                <a:spcPts val="0"/>
              </a:spcBef>
              <a:spcAft>
                <a:spcPts val="0"/>
              </a:spcAft>
              <a:buClr>
                <a:schemeClr val="accent1"/>
              </a:buClr>
              <a:buSzPts val="6000"/>
              <a:buNone/>
              <a:defRPr sz="9600">
                <a:solidFill>
                  <a:schemeClr val="accent1"/>
                </a:solidFill>
              </a:defRPr>
            </a:lvl3pPr>
            <a:lvl4pPr lvl="3">
              <a:spcBef>
                <a:spcPts val="0"/>
              </a:spcBef>
              <a:spcAft>
                <a:spcPts val="0"/>
              </a:spcAft>
              <a:buClr>
                <a:schemeClr val="accent1"/>
              </a:buClr>
              <a:buSzPts val="6000"/>
              <a:buNone/>
              <a:defRPr sz="9600">
                <a:solidFill>
                  <a:schemeClr val="accent1"/>
                </a:solidFill>
              </a:defRPr>
            </a:lvl4pPr>
            <a:lvl5pPr lvl="4">
              <a:spcBef>
                <a:spcPts val="0"/>
              </a:spcBef>
              <a:spcAft>
                <a:spcPts val="0"/>
              </a:spcAft>
              <a:buClr>
                <a:schemeClr val="accent1"/>
              </a:buClr>
              <a:buSzPts val="6000"/>
              <a:buNone/>
              <a:defRPr sz="9600">
                <a:solidFill>
                  <a:schemeClr val="accent1"/>
                </a:solidFill>
              </a:defRPr>
            </a:lvl5pPr>
            <a:lvl6pPr lvl="5">
              <a:spcBef>
                <a:spcPts val="0"/>
              </a:spcBef>
              <a:spcAft>
                <a:spcPts val="0"/>
              </a:spcAft>
              <a:buClr>
                <a:schemeClr val="accent1"/>
              </a:buClr>
              <a:buSzPts val="6000"/>
              <a:buNone/>
              <a:defRPr sz="9600">
                <a:solidFill>
                  <a:schemeClr val="accent1"/>
                </a:solidFill>
              </a:defRPr>
            </a:lvl6pPr>
            <a:lvl7pPr lvl="6">
              <a:spcBef>
                <a:spcPts val="0"/>
              </a:spcBef>
              <a:spcAft>
                <a:spcPts val="0"/>
              </a:spcAft>
              <a:buClr>
                <a:schemeClr val="accent1"/>
              </a:buClr>
              <a:buSzPts val="6000"/>
              <a:buNone/>
              <a:defRPr sz="9600">
                <a:solidFill>
                  <a:schemeClr val="accent1"/>
                </a:solidFill>
              </a:defRPr>
            </a:lvl7pPr>
            <a:lvl8pPr lvl="7">
              <a:spcBef>
                <a:spcPts val="0"/>
              </a:spcBef>
              <a:spcAft>
                <a:spcPts val="0"/>
              </a:spcAft>
              <a:buClr>
                <a:schemeClr val="accent1"/>
              </a:buClr>
              <a:buSzPts val="6000"/>
              <a:buNone/>
              <a:defRPr sz="9600">
                <a:solidFill>
                  <a:schemeClr val="accent1"/>
                </a:solidFill>
              </a:defRPr>
            </a:lvl8pPr>
            <a:lvl9pPr lvl="8">
              <a:spcBef>
                <a:spcPts val="0"/>
              </a:spcBef>
              <a:spcAft>
                <a:spcPts val="0"/>
              </a:spcAft>
              <a:buClr>
                <a:schemeClr val="accent1"/>
              </a:buClr>
              <a:buSzPts val="6000"/>
              <a:buNone/>
              <a:defRPr sz="9600">
                <a:solidFill>
                  <a:schemeClr val="accent1"/>
                </a:solidFill>
              </a:defRPr>
            </a:lvl9pPr>
          </a:lstStyle>
          <a:p>
            <a:endParaRPr/>
          </a:p>
        </p:txBody>
      </p:sp>
      <p:sp>
        <p:nvSpPr>
          <p:cNvPr id="18" name="Google Shape;18;p3"/>
          <p:cNvSpPr txBox="1">
            <a:spLocks noGrp="1"/>
          </p:cNvSpPr>
          <p:nvPr>
            <p:ph type="sldNum" idx="12"/>
          </p:nvPr>
        </p:nvSpPr>
        <p:spPr>
          <a:xfrm>
            <a:off x="13555933" y="7461147"/>
            <a:ext cx="877920" cy="62976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82495402"/>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7315200" y="-40"/>
            <a:ext cx="7315200" cy="8229600"/>
          </a:xfrm>
          <a:prstGeom prst="rect">
            <a:avLst/>
          </a:prstGeom>
          <a:solidFill>
            <a:schemeClr val="dk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cxnSp>
        <p:nvCxnSpPr>
          <p:cNvPr id="41" name="Google Shape;41;p9"/>
          <p:cNvCxnSpPr/>
          <p:nvPr/>
        </p:nvCxnSpPr>
        <p:spPr>
          <a:xfrm>
            <a:off x="8047480" y="7192800"/>
            <a:ext cx="109824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424800" y="2211760"/>
            <a:ext cx="6472320" cy="213312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6720">
                <a:solidFill>
                  <a:schemeClr val="lt2"/>
                </a:solidFill>
              </a:defRPr>
            </a:lvl1pPr>
            <a:lvl2pPr lvl="1" algn="ctr">
              <a:spcBef>
                <a:spcPts val="0"/>
              </a:spcBef>
              <a:spcAft>
                <a:spcPts val="0"/>
              </a:spcAft>
              <a:buClr>
                <a:schemeClr val="lt2"/>
              </a:buClr>
              <a:buSzPts val="4200"/>
              <a:buNone/>
              <a:defRPr sz="6720">
                <a:solidFill>
                  <a:schemeClr val="lt2"/>
                </a:solidFill>
              </a:defRPr>
            </a:lvl2pPr>
            <a:lvl3pPr lvl="2" algn="ctr">
              <a:spcBef>
                <a:spcPts val="0"/>
              </a:spcBef>
              <a:spcAft>
                <a:spcPts val="0"/>
              </a:spcAft>
              <a:buClr>
                <a:schemeClr val="lt2"/>
              </a:buClr>
              <a:buSzPts val="4200"/>
              <a:buNone/>
              <a:defRPr sz="6720">
                <a:solidFill>
                  <a:schemeClr val="lt2"/>
                </a:solidFill>
              </a:defRPr>
            </a:lvl3pPr>
            <a:lvl4pPr lvl="3" algn="ctr">
              <a:spcBef>
                <a:spcPts val="0"/>
              </a:spcBef>
              <a:spcAft>
                <a:spcPts val="0"/>
              </a:spcAft>
              <a:buClr>
                <a:schemeClr val="lt2"/>
              </a:buClr>
              <a:buSzPts val="4200"/>
              <a:buNone/>
              <a:defRPr sz="6720">
                <a:solidFill>
                  <a:schemeClr val="lt2"/>
                </a:solidFill>
              </a:defRPr>
            </a:lvl4pPr>
            <a:lvl5pPr lvl="4" algn="ctr">
              <a:spcBef>
                <a:spcPts val="0"/>
              </a:spcBef>
              <a:spcAft>
                <a:spcPts val="0"/>
              </a:spcAft>
              <a:buClr>
                <a:schemeClr val="lt2"/>
              </a:buClr>
              <a:buSzPts val="4200"/>
              <a:buNone/>
              <a:defRPr sz="6720">
                <a:solidFill>
                  <a:schemeClr val="lt2"/>
                </a:solidFill>
              </a:defRPr>
            </a:lvl5pPr>
            <a:lvl6pPr lvl="5" algn="ctr">
              <a:spcBef>
                <a:spcPts val="0"/>
              </a:spcBef>
              <a:spcAft>
                <a:spcPts val="0"/>
              </a:spcAft>
              <a:buClr>
                <a:schemeClr val="lt2"/>
              </a:buClr>
              <a:buSzPts val="4200"/>
              <a:buNone/>
              <a:defRPr sz="6720">
                <a:solidFill>
                  <a:schemeClr val="lt2"/>
                </a:solidFill>
              </a:defRPr>
            </a:lvl6pPr>
            <a:lvl7pPr lvl="6" algn="ctr">
              <a:spcBef>
                <a:spcPts val="0"/>
              </a:spcBef>
              <a:spcAft>
                <a:spcPts val="0"/>
              </a:spcAft>
              <a:buClr>
                <a:schemeClr val="lt2"/>
              </a:buClr>
              <a:buSzPts val="4200"/>
              <a:buNone/>
              <a:defRPr sz="6720">
                <a:solidFill>
                  <a:schemeClr val="lt2"/>
                </a:solidFill>
              </a:defRPr>
            </a:lvl7pPr>
            <a:lvl8pPr lvl="7" algn="ctr">
              <a:spcBef>
                <a:spcPts val="0"/>
              </a:spcBef>
              <a:spcAft>
                <a:spcPts val="0"/>
              </a:spcAft>
              <a:buClr>
                <a:schemeClr val="lt2"/>
              </a:buClr>
              <a:buSzPts val="4200"/>
              <a:buNone/>
              <a:defRPr sz="6720">
                <a:solidFill>
                  <a:schemeClr val="lt2"/>
                </a:solidFill>
              </a:defRPr>
            </a:lvl8pPr>
            <a:lvl9pPr lvl="8" algn="ctr">
              <a:spcBef>
                <a:spcPts val="0"/>
              </a:spcBef>
              <a:spcAft>
                <a:spcPts val="0"/>
              </a:spcAft>
              <a:buClr>
                <a:schemeClr val="lt2"/>
              </a:buClr>
              <a:buSzPts val="4200"/>
              <a:buNone/>
              <a:defRPr sz="6720">
                <a:solidFill>
                  <a:schemeClr val="lt2"/>
                </a:solidFill>
              </a:defRPr>
            </a:lvl9pPr>
          </a:lstStyle>
          <a:p>
            <a:endParaRPr/>
          </a:p>
        </p:txBody>
      </p:sp>
      <p:sp>
        <p:nvSpPr>
          <p:cNvPr id="43" name="Google Shape;43;p9"/>
          <p:cNvSpPr txBox="1">
            <a:spLocks noGrp="1"/>
          </p:cNvSpPr>
          <p:nvPr>
            <p:ph type="subTitle" idx="1"/>
          </p:nvPr>
        </p:nvSpPr>
        <p:spPr>
          <a:xfrm>
            <a:off x="424800" y="4430402"/>
            <a:ext cx="6472320" cy="2152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3360"/>
            </a:lvl1pPr>
            <a:lvl2pPr lvl="1" algn="ctr">
              <a:lnSpc>
                <a:spcPct val="100000"/>
              </a:lnSpc>
              <a:spcBef>
                <a:spcPts val="0"/>
              </a:spcBef>
              <a:spcAft>
                <a:spcPts val="0"/>
              </a:spcAft>
              <a:buSzPts val="2100"/>
              <a:buNone/>
              <a:defRPr sz="3360"/>
            </a:lvl2pPr>
            <a:lvl3pPr lvl="2" algn="ctr">
              <a:lnSpc>
                <a:spcPct val="100000"/>
              </a:lnSpc>
              <a:spcBef>
                <a:spcPts val="0"/>
              </a:spcBef>
              <a:spcAft>
                <a:spcPts val="0"/>
              </a:spcAft>
              <a:buSzPts val="2100"/>
              <a:buNone/>
              <a:defRPr sz="3360"/>
            </a:lvl3pPr>
            <a:lvl4pPr lvl="3" algn="ctr">
              <a:lnSpc>
                <a:spcPct val="100000"/>
              </a:lnSpc>
              <a:spcBef>
                <a:spcPts val="0"/>
              </a:spcBef>
              <a:spcAft>
                <a:spcPts val="0"/>
              </a:spcAft>
              <a:buSzPts val="2100"/>
              <a:buNone/>
              <a:defRPr sz="3360"/>
            </a:lvl4pPr>
            <a:lvl5pPr lvl="4" algn="ctr">
              <a:lnSpc>
                <a:spcPct val="100000"/>
              </a:lnSpc>
              <a:spcBef>
                <a:spcPts val="0"/>
              </a:spcBef>
              <a:spcAft>
                <a:spcPts val="0"/>
              </a:spcAft>
              <a:buSzPts val="2100"/>
              <a:buNone/>
              <a:defRPr sz="3360"/>
            </a:lvl5pPr>
            <a:lvl6pPr lvl="5" algn="ctr">
              <a:lnSpc>
                <a:spcPct val="100000"/>
              </a:lnSpc>
              <a:spcBef>
                <a:spcPts val="0"/>
              </a:spcBef>
              <a:spcAft>
                <a:spcPts val="0"/>
              </a:spcAft>
              <a:buSzPts val="2100"/>
              <a:buNone/>
              <a:defRPr sz="3360"/>
            </a:lvl6pPr>
            <a:lvl7pPr lvl="6" algn="ctr">
              <a:lnSpc>
                <a:spcPct val="100000"/>
              </a:lnSpc>
              <a:spcBef>
                <a:spcPts val="0"/>
              </a:spcBef>
              <a:spcAft>
                <a:spcPts val="0"/>
              </a:spcAft>
              <a:buSzPts val="2100"/>
              <a:buNone/>
              <a:defRPr sz="3360"/>
            </a:lvl7pPr>
            <a:lvl8pPr lvl="7" algn="ctr">
              <a:lnSpc>
                <a:spcPct val="100000"/>
              </a:lnSpc>
              <a:spcBef>
                <a:spcPts val="0"/>
              </a:spcBef>
              <a:spcAft>
                <a:spcPts val="0"/>
              </a:spcAft>
              <a:buSzPts val="2100"/>
              <a:buNone/>
              <a:defRPr sz="3360"/>
            </a:lvl8pPr>
            <a:lvl9pPr lvl="8" algn="ctr">
              <a:lnSpc>
                <a:spcPct val="100000"/>
              </a:lnSpc>
              <a:spcBef>
                <a:spcPts val="0"/>
              </a:spcBef>
              <a:spcAft>
                <a:spcPts val="0"/>
              </a:spcAft>
              <a:buSzPts val="2100"/>
              <a:buNone/>
              <a:defRPr sz="3360"/>
            </a:lvl9pPr>
          </a:lstStyle>
          <a:p>
            <a:endParaRPr/>
          </a:p>
        </p:txBody>
      </p:sp>
      <p:sp>
        <p:nvSpPr>
          <p:cNvPr id="44" name="Google Shape;44;p9"/>
          <p:cNvSpPr txBox="1">
            <a:spLocks noGrp="1"/>
          </p:cNvSpPr>
          <p:nvPr>
            <p:ph type="body" idx="2"/>
          </p:nvPr>
        </p:nvSpPr>
        <p:spPr>
          <a:xfrm>
            <a:off x="7903200" y="1158720"/>
            <a:ext cx="6139200" cy="5912160"/>
          </a:xfrm>
          <a:prstGeom prst="rect">
            <a:avLst/>
          </a:prstGeom>
        </p:spPr>
        <p:txBody>
          <a:bodyPr spcFirstLastPara="1" wrap="square" lIns="91425" tIns="91425" rIns="91425" bIns="91425" anchor="ctr" anchorCtr="0">
            <a:noAutofit/>
          </a:bodyPr>
          <a:lstStyle>
            <a:lvl1pPr marL="731520" lvl="0" indent="-548640">
              <a:spcBef>
                <a:spcPts val="0"/>
              </a:spcBef>
              <a:spcAft>
                <a:spcPts val="0"/>
              </a:spcAft>
              <a:buClr>
                <a:schemeClr val="accent1"/>
              </a:buClr>
              <a:buSzPts val="1800"/>
              <a:buChar char="●"/>
              <a:defRPr>
                <a:solidFill>
                  <a:schemeClr val="accent1"/>
                </a:solidFill>
              </a:defRPr>
            </a:lvl1pPr>
            <a:lvl2pPr marL="1463040" lvl="1" indent="-508000">
              <a:spcBef>
                <a:spcPts val="2560"/>
              </a:spcBef>
              <a:spcAft>
                <a:spcPts val="0"/>
              </a:spcAft>
              <a:buClr>
                <a:schemeClr val="accent1"/>
              </a:buClr>
              <a:buSzPts val="1400"/>
              <a:buChar char="○"/>
              <a:defRPr>
                <a:solidFill>
                  <a:schemeClr val="accent1"/>
                </a:solidFill>
              </a:defRPr>
            </a:lvl2pPr>
            <a:lvl3pPr marL="2194560" lvl="2" indent="-508000">
              <a:spcBef>
                <a:spcPts val="2560"/>
              </a:spcBef>
              <a:spcAft>
                <a:spcPts val="0"/>
              </a:spcAft>
              <a:buClr>
                <a:schemeClr val="accent1"/>
              </a:buClr>
              <a:buSzPts val="1400"/>
              <a:buChar char="■"/>
              <a:defRPr>
                <a:solidFill>
                  <a:schemeClr val="accent1"/>
                </a:solidFill>
              </a:defRPr>
            </a:lvl3pPr>
            <a:lvl4pPr marL="2926080" lvl="3" indent="-508000">
              <a:spcBef>
                <a:spcPts val="2560"/>
              </a:spcBef>
              <a:spcAft>
                <a:spcPts val="0"/>
              </a:spcAft>
              <a:buClr>
                <a:schemeClr val="accent1"/>
              </a:buClr>
              <a:buSzPts val="1400"/>
              <a:buChar char="●"/>
              <a:defRPr>
                <a:solidFill>
                  <a:schemeClr val="accent1"/>
                </a:solidFill>
              </a:defRPr>
            </a:lvl4pPr>
            <a:lvl5pPr marL="3657600" lvl="4" indent="-508000">
              <a:spcBef>
                <a:spcPts val="2560"/>
              </a:spcBef>
              <a:spcAft>
                <a:spcPts val="0"/>
              </a:spcAft>
              <a:buClr>
                <a:schemeClr val="accent1"/>
              </a:buClr>
              <a:buSzPts val="1400"/>
              <a:buChar char="○"/>
              <a:defRPr>
                <a:solidFill>
                  <a:schemeClr val="accent1"/>
                </a:solidFill>
              </a:defRPr>
            </a:lvl5pPr>
            <a:lvl6pPr marL="4389120" lvl="5" indent="-508000">
              <a:spcBef>
                <a:spcPts val="2560"/>
              </a:spcBef>
              <a:spcAft>
                <a:spcPts val="0"/>
              </a:spcAft>
              <a:buClr>
                <a:schemeClr val="accent1"/>
              </a:buClr>
              <a:buSzPts val="1400"/>
              <a:buChar char="■"/>
              <a:defRPr>
                <a:solidFill>
                  <a:schemeClr val="accent1"/>
                </a:solidFill>
              </a:defRPr>
            </a:lvl6pPr>
            <a:lvl7pPr marL="5120640" lvl="6" indent="-508000">
              <a:spcBef>
                <a:spcPts val="2560"/>
              </a:spcBef>
              <a:spcAft>
                <a:spcPts val="0"/>
              </a:spcAft>
              <a:buClr>
                <a:schemeClr val="accent1"/>
              </a:buClr>
              <a:buSzPts val="1400"/>
              <a:buChar char="●"/>
              <a:defRPr>
                <a:solidFill>
                  <a:schemeClr val="accent1"/>
                </a:solidFill>
              </a:defRPr>
            </a:lvl7pPr>
            <a:lvl8pPr marL="5852160" lvl="7" indent="-508000">
              <a:spcBef>
                <a:spcPts val="2560"/>
              </a:spcBef>
              <a:spcAft>
                <a:spcPts val="0"/>
              </a:spcAft>
              <a:buClr>
                <a:schemeClr val="accent1"/>
              </a:buClr>
              <a:buSzPts val="1400"/>
              <a:buChar char="○"/>
              <a:defRPr>
                <a:solidFill>
                  <a:schemeClr val="accent1"/>
                </a:solidFill>
              </a:defRPr>
            </a:lvl8pPr>
            <a:lvl9pPr marL="6583680" lvl="8" indent="-508000">
              <a:spcBef>
                <a:spcPts val="2560"/>
              </a:spcBef>
              <a:spcAft>
                <a:spcPts val="256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13555933" y="7461147"/>
            <a:ext cx="877920" cy="62976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291061358"/>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slow">
    <p:randomBar dir="vert"/>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p:nvSpPr>
          <p:cNvPr id="77" name="Rectangle 7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Large tree surrounded by tall trees autumn">
            <a:extLst>
              <a:ext uri="{FF2B5EF4-FFF2-40B4-BE49-F238E27FC236}">
                <a16:creationId xmlns:a16="http://schemas.microsoft.com/office/drawing/2014/main" id="{8FCC9359-942F-55B5-7CFD-DE99AFB11505}"/>
              </a:ext>
            </a:extLst>
          </p:cNvPr>
          <p:cNvPicPr>
            <a:picLocks noChangeAspect="1"/>
          </p:cNvPicPr>
          <p:nvPr/>
        </p:nvPicPr>
        <p:blipFill>
          <a:blip r:embed="rId3">
            <a:alphaModFix amt="50000"/>
          </a:blip>
          <a:srcRect r="1" b="15710"/>
          <a:stretch/>
        </p:blipFill>
        <p:spPr>
          <a:xfrm>
            <a:off x="20" y="10"/>
            <a:ext cx="14626720" cy="8229590"/>
          </a:xfrm>
          <a:prstGeom prst="rect">
            <a:avLst/>
          </a:prstGeom>
        </p:spPr>
      </p:pic>
      <p:sp>
        <p:nvSpPr>
          <p:cNvPr id="59" name="Google Shape;59;p13"/>
          <p:cNvSpPr txBox="1">
            <a:spLocks noGrp="1"/>
          </p:cNvSpPr>
          <p:nvPr>
            <p:ph type="ctrTitle"/>
          </p:nvPr>
        </p:nvSpPr>
        <p:spPr>
          <a:xfrm>
            <a:off x="1828800" y="1346835"/>
            <a:ext cx="10972800" cy="3675888"/>
          </a:xfrm>
          <a:prstGeom prst="rect">
            <a:avLst/>
          </a:prstGeom>
        </p:spPr>
        <p:txBody>
          <a:bodyPr spcFirstLastPara="1" lIns="146280" tIns="146280" rIns="146280" bIns="146280" anchorCtr="0">
            <a:normAutofit/>
          </a:bodyPr>
          <a:lstStyle/>
          <a:p>
            <a:r>
              <a:rPr lang="en-US" sz="7900" dirty="0">
                <a:solidFill>
                  <a:schemeClr val="bg1"/>
                </a:solidFill>
              </a:rPr>
              <a:t>Timber and Touch</a:t>
            </a:r>
          </a:p>
        </p:txBody>
      </p:sp>
      <p:sp>
        <p:nvSpPr>
          <p:cNvPr id="60" name="Google Shape;60;p13"/>
          <p:cNvSpPr txBox="1">
            <a:spLocks noGrp="1"/>
          </p:cNvSpPr>
          <p:nvPr>
            <p:ph type="subTitle" idx="1"/>
          </p:nvPr>
        </p:nvSpPr>
        <p:spPr>
          <a:xfrm>
            <a:off x="1832457" y="5519318"/>
            <a:ext cx="10972800" cy="1843430"/>
          </a:xfrm>
          <a:prstGeom prst="rect">
            <a:avLst/>
          </a:prstGeom>
        </p:spPr>
        <p:txBody>
          <a:bodyPr spcFirstLastPara="1" lIns="146280" tIns="146280" rIns="146280" bIns="146280" anchorCtr="0">
            <a:normAutofit/>
          </a:bodyPr>
          <a:lstStyle/>
          <a:p>
            <a:pPr marL="0" indent="0">
              <a:lnSpc>
                <a:spcPct val="90000"/>
              </a:lnSpc>
              <a:spcAft>
                <a:spcPts val="600"/>
              </a:spcAft>
            </a:pPr>
            <a:r>
              <a:rPr lang="en-US" sz="3000" dirty="0">
                <a:solidFill>
                  <a:schemeClr val="bg1"/>
                </a:solidFill>
              </a:rPr>
              <a:t>Nandni Sharma 4556478</a:t>
            </a:r>
          </a:p>
          <a:p>
            <a:pPr marL="0" indent="0">
              <a:lnSpc>
                <a:spcPct val="90000"/>
              </a:lnSpc>
              <a:spcAft>
                <a:spcPts val="600"/>
              </a:spcAft>
            </a:pPr>
            <a:r>
              <a:rPr lang="en-US" sz="3000" dirty="0">
                <a:solidFill>
                  <a:schemeClr val="bg1"/>
                </a:solidFill>
              </a:rPr>
              <a:t>Shivpaul Singh 4542736</a:t>
            </a:r>
          </a:p>
          <a:p>
            <a:pPr marL="0" indent="0">
              <a:lnSpc>
                <a:spcPct val="90000"/>
              </a:lnSpc>
              <a:spcAft>
                <a:spcPts val="600"/>
              </a:spcAft>
            </a:pPr>
            <a:r>
              <a:rPr lang="en-US" sz="3000" dirty="0">
                <a:solidFill>
                  <a:schemeClr val="bg1"/>
                </a:solidFill>
              </a:rPr>
              <a:t>Jaskaran Singh 4534519</a:t>
            </a:r>
          </a:p>
        </p:txBody>
      </p:sp>
      <p:sp>
        <p:nvSpPr>
          <p:cNvPr id="7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9047" y="5242347"/>
            <a:ext cx="5092307" cy="21946"/>
          </a:xfrm>
          <a:custGeom>
            <a:avLst/>
            <a:gdLst>
              <a:gd name="connsiteX0" fmla="*/ 0 w 5092307"/>
              <a:gd name="connsiteY0" fmla="*/ 0 h 21946"/>
              <a:gd name="connsiteX1" fmla="*/ 483769 w 5092307"/>
              <a:gd name="connsiteY1" fmla="*/ 0 h 21946"/>
              <a:gd name="connsiteX2" fmla="*/ 1222154 w 5092307"/>
              <a:gd name="connsiteY2" fmla="*/ 0 h 21946"/>
              <a:gd name="connsiteX3" fmla="*/ 1756846 w 5092307"/>
              <a:gd name="connsiteY3" fmla="*/ 0 h 21946"/>
              <a:gd name="connsiteX4" fmla="*/ 2291538 w 5092307"/>
              <a:gd name="connsiteY4" fmla="*/ 0 h 21946"/>
              <a:gd name="connsiteX5" fmla="*/ 2979000 w 5092307"/>
              <a:gd name="connsiteY5" fmla="*/ 0 h 21946"/>
              <a:gd name="connsiteX6" fmla="*/ 3666461 w 5092307"/>
              <a:gd name="connsiteY6" fmla="*/ 0 h 21946"/>
              <a:gd name="connsiteX7" fmla="*/ 4252076 w 5092307"/>
              <a:gd name="connsiteY7" fmla="*/ 0 h 21946"/>
              <a:gd name="connsiteX8" fmla="*/ 5092307 w 5092307"/>
              <a:gd name="connsiteY8" fmla="*/ 0 h 21946"/>
              <a:gd name="connsiteX9" fmla="*/ 5092307 w 5092307"/>
              <a:gd name="connsiteY9" fmla="*/ 21946 h 21946"/>
              <a:gd name="connsiteX10" fmla="*/ 4455769 w 5092307"/>
              <a:gd name="connsiteY10" fmla="*/ 21946 h 21946"/>
              <a:gd name="connsiteX11" fmla="*/ 3717384 w 5092307"/>
              <a:gd name="connsiteY11" fmla="*/ 21946 h 21946"/>
              <a:gd name="connsiteX12" fmla="*/ 3233615 w 5092307"/>
              <a:gd name="connsiteY12" fmla="*/ 21946 h 21946"/>
              <a:gd name="connsiteX13" fmla="*/ 2546154 w 5092307"/>
              <a:gd name="connsiteY13" fmla="*/ 21946 h 21946"/>
              <a:gd name="connsiteX14" fmla="*/ 1960538 w 5092307"/>
              <a:gd name="connsiteY14" fmla="*/ 21946 h 21946"/>
              <a:gd name="connsiteX15" fmla="*/ 1374923 w 5092307"/>
              <a:gd name="connsiteY15" fmla="*/ 21946 h 21946"/>
              <a:gd name="connsiteX16" fmla="*/ 738385 w 5092307"/>
              <a:gd name="connsiteY16" fmla="*/ 21946 h 21946"/>
              <a:gd name="connsiteX17" fmla="*/ 0 w 5092307"/>
              <a:gd name="connsiteY17" fmla="*/ 21946 h 21946"/>
              <a:gd name="connsiteX18" fmla="*/ 0 w 5092307"/>
              <a:gd name="connsiteY18"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92307" h="21946" fill="none" extrusionOk="0">
                <a:moveTo>
                  <a:pt x="0" y="0"/>
                </a:moveTo>
                <a:cubicBezTo>
                  <a:pt x="126622" y="2207"/>
                  <a:pt x="310281" y="-9618"/>
                  <a:pt x="483769" y="0"/>
                </a:cubicBezTo>
                <a:cubicBezTo>
                  <a:pt x="657257" y="9618"/>
                  <a:pt x="962372" y="-35609"/>
                  <a:pt x="1222154" y="0"/>
                </a:cubicBezTo>
                <a:cubicBezTo>
                  <a:pt x="1481937" y="35609"/>
                  <a:pt x="1599378" y="20188"/>
                  <a:pt x="1756846" y="0"/>
                </a:cubicBezTo>
                <a:cubicBezTo>
                  <a:pt x="1914314" y="-20188"/>
                  <a:pt x="2080092" y="-5105"/>
                  <a:pt x="2291538" y="0"/>
                </a:cubicBezTo>
                <a:cubicBezTo>
                  <a:pt x="2502984" y="5105"/>
                  <a:pt x="2714641" y="617"/>
                  <a:pt x="2979000" y="0"/>
                </a:cubicBezTo>
                <a:cubicBezTo>
                  <a:pt x="3243359" y="-617"/>
                  <a:pt x="3339677" y="-32878"/>
                  <a:pt x="3666461" y="0"/>
                </a:cubicBezTo>
                <a:cubicBezTo>
                  <a:pt x="3993245" y="32878"/>
                  <a:pt x="3959356" y="10646"/>
                  <a:pt x="4252076" y="0"/>
                </a:cubicBezTo>
                <a:cubicBezTo>
                  <a:pt x="4544797" y="-10646"/>
                  <a:pt x="4803806" y="-6208"/>
                  <a:pt x="5092307" y="0"/>
                </a:cubicBezTo>
                <a:cubicBezTo>
                  <a:pt x="5092586" y="4631"/>
                  <a:pt x="5092360" y="16862"/>
                  <a:pt x="5092307" y="21946"/>
                </a:cubicBezTo>
                <a:cubicBezTo>
                  <a:pt x="4963024" y="39542"/>
                  <a:pt x="4769693" y="24041"/>
                  <a:pt x="4455769" y="21946"/>
                </a:cubicBezTo>
                <a:cubicBezTo>
                  <a:pt x="4141845" y="19851"/>
                  <a:pt x="3943439" y="-13029"/>
                  <a:pt x="3717384" y="21946"/>
                </a:cubicBezTo>
                <a:cubicBezTo>
                  <a:pt x="3491329" y="56921"/>
                  <a:pt x="3361256" y="34282"/>
                  <a:pt x="3233615" y="21946"/>
                </a:cubicBezTo>
                <a:cubicBezTo>
                  <a:pt x="3105974" y="9610"/>
                  <a:pt x="2872163" y="30197"/>
                  <a:pt x="2546154" y="21946"/>
                </a:cubicBezTo>
                <a:cubicBezTo>
                  <a:pt x="2220145" y="13695"/>
                  <a:pt x="2168829" y="22450"/>
                  <a:pt x="1960538" y="21946"/>
                </a:cubicBezTo>
                <a:cubicBezTo>
                  <a:pt x="1752247" y="21442"/>
                  <a:pt x="1523678" y="13932"/>
                  <a:pt x="1374923" y="21946"/>
                </a:cubicBezTo>
                <a:cubicBezTo>
                  <a:pt x="1226168" y="29960"/>
                  <a:pt x="928094" y="36837"/>
                  <a:pt x="738385" y="21946"/>
                </a:cubicBezTo>
                <a:cubicBezTo>
                  <a:pt x="548676" y="7055"/>
                  <a:pt x="168941" y="-5592"/>
                  <a:pt x="0" y="21946"/>
                </a:cubicBezTo>
                <a:cubicBezTo>
                  <a:pt x="287" y="12071"/>
                  <a:pt x="-113" y="6250"/>
                  <a:pt x="0" y="0"/>
                </a:cubicBezTo>
                <a:close/>
              </a:path>
              <a:path w="5092307" h="21946" stroke="0" extrusionOk="0">
                <a:moveTo>
                  <a:pt x="0" y="0"/>
                </a:moveTo>
                <a:cubicBezTo>
                  <a:pt x="123076" y="8408"/>
                  <a:pt x="290804" y="2227"/>
                  <a:pt x="534692" y="0"/>
                </a:cubicBezTo>
                <a:cubicBezTo>
                  <a:pt x="778580" y="-2227"/>
                  <a:pt x="855490" y="-16962"/>
                  <a:pt x="1018461" y="0"/>
                </a:cubicBezTo>
                <a:cubicBezTo>
                  <a:pt x="1181432" y="16962"/>
                  <a:pt x="1320664" y="19870"/>
                  <a:pt x="1553154" y="0"/>
                </a:cubicBezTo>
                <a:cubicBezTo>
                  <a:pt x="1785644" y="-19870"/>
                  <a:pt x="2036509" y="-20672"/>
                  <a:pt x="2189692" y="0"/>
                </a:cubicBezTo>
                <a:cubicBezTo>
                  <a:pt x="2342875" y="20672"/>
                  <a:pt x="2544654" y="-33332"/>
                  <a:pt x="2877153" y="0"/>
                </a:cubicBezTo>
                <a:cubicBezTo>
                  <a:pt x="3209652" y="33332"/>
                  <a:pt x="3394712" y="30818"/>
                  <a:pt x="3615538" y="0"/>
                </a:cubicBezTo>
                <a:cubicBezTo>
                  <a:pt x="3836364" y="-30818"/>
                  <a:pt x="4201667" y="-30590"/>
                  <a:pt x="4353922" y="0"/>
                </a:cubicBezTo>
                <a:cubicBezTo>
                  <a:pt x="4506177" y="30590"/>
                  <a:pt x="4855479" y="18332"/>
                  <a:pt x="5092307" y="0"/>
                </a:cubicBezTo>
                <a:cubicBezTo>
                  <a:pt x="5091574" y="4400"/>
                  <a:pt x="5092005" y="11744"/>
                  <a:pt x="5092307" y="21946"/>
                </a:cubicBezTo>
                <a:cubicBezTo>
                  <a:pt x="4864916" y="7468"/>
                  <a:pt x="4690539" y="13687"/>
                  <a:pt x="4557615" y="21946"/>
                </a:cubicBezTo>
                <a:cubicBezTo>
                  <a:pt x="4424691" y="30205"/>
                  <a:pt x="4076201" y="51864"/>
                  <a:pt x="3819230" y="21946"/>
                </a:cubicBezTo>
                <a:cubicBezTo>
                  <a:pt x="3562259" y="-7972"/>
                  <a:pt x="3498341" y="13372"/>
                  <a:pt x="3335461" y="21946"/>
                </a:cubicBezTo>
                <a:cubicBezTo>
                  <a:pt x="3172581" y="30520"/>
                  <a:pt x="2979939" y="3719"/>
                  <a:pt x="2648000" y="21946"/>
                </a:cubicBezTo>
                <a:cubicBezTo>
                  <a:pt x="2316061" y="40173"/>
                  <a:pt x="2286972" y="9792"/>
                  <a:pt x="2062384" y="21946"/>
                </a:cubicBezTo>
                <a:cubicBezTo>
                  <a:pt x="1837796" y="34100"/>
                  <a:pt x="1672241" y="1952"/>
                  <a:pt x="1476769" y="21946"/>
                </a:cubicBezTo>
                <a:cubicBezTo>
                  <a:pt x="1281297" y="41940"/>
                  <a:pt x="975566" y="5945"/>
                  <a:pt x="738385" y="21946"/>
                </a:cubicBezTo>
                <a:cubicBezTo>
                  <a:pt x="501204" y="37947"/>
                  <a:pt x="163670" y="-14697"/>
                  <a:pt x="0" y="21946"/>
                </a:cubicBezTo>
                <a:cubicBezTo>
                  <a:pt x="-116" y="15135"/>
                  <a:pt x="-209" y="7967"/>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advTm="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9"/>
                                        </p:tgtEl>
                                        <p:attrNameLst>
                                          <p:attrName>style.visibility</p:attrName>
                                        </p:attrNameLst>
                                      </p:cBhvr>
                                      <p:to>
                                        <p:strVal val="visible"/>
                                      </p:to>
                                    </p:set>
                                    <p:animEffect transition="in" filter="fade">
                                      <p:cBhvr>
                                        <p:cTn id="7" dur="400"/>
                                        <p:tgtEl>
                                          <p:spTgt spid="59"/>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60">
                                            <p:txEl>
                                              <p:pRg st="0" end="0"/>
                                            </p:txEl>
                                          </p:spTgt>
                                        </p:tgtEl>
                                        <p:attrNameLst>
                                          <p:attrName>style.visibility</p:attrName>
                                        </p:attrNameLst>
                                      </p:cBhvr>
                                      <p:to>
                                        <p:strVal val="visible"/>
                                      </p:to>
                                    </p:set>
                                    <p:animEffect transition="in" filter="fade">
                                      <p:cBhvr>
                                        <p:cTn id="10" dur="400"/>
                                        <p:tgtEl>
                                          <p:spTgt spid="6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60">
                                            <p:txEl>
                                              <p:pRg st="1" end="1"/>
                                            </p:txEl>
                                          </p:spTgt>
                                        </p:tgtEl>
                                        <p:attrNameLst>
                                          <p:attrName>style.visibility</p:attrName>
                                        </p:attrNameLst>
                                      </p:cBhvr>
                                      <p:to>
                                        <p:strVal val="visible"/>
                                      </p:to>
                                    </p:set>
                                    <p:animEffect transition="in" filter="fade">
                                      <p:cBhvr>
                                        <p:cTn id="15" dur="400"/>
                                        <p:tgtEl>
                                          <p:spTgt spid="6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60">
                                            <p:txEl>
                                              <p:pRg st="2" end="2"/>
                                            </p:txEl>
                                          </p:spTgt>
                                        </p:tgtEl>
                                        <p:attrNameLst>
                                          <p:attrName>style.visibility</p:attrName>
                                        </p:attrNameLst>
                                      </p:cBhvr>
                                      <p:to>
                                        <p:strVal val="visible"/>
                                      </p:to>
                                    </p:set>
                                    <p:animEffect transition="in" filter="fade">
                                      <p:cBhvr>
                                        <p:cTn id="20" dur="400"/>
                                        <p:tgtEl>
                                          <p:spTgt spid="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subTitle" idx="1"/>
          </p:nvPr>
        </p:nvSpPr>
        <p:spPr>
          <a:xfrm>
            <a:off x="1100640" y="508891"/>
            <a:ext cx="6214560" cy="1005120"/>
          </a:xfrm>
          <a:prstGeom prst="rect">
            <a:avLst/>
          </a:prstGeom>
        </p:spPr>
        <p:txBody>
          <a:bodyPr spcFirstLastPara="1" wrap="square" lIns="146280" tIns="146280" rIns="146280" bIns="146280" anchor="t" anchorCtr="0">
            <a:noAutofit/>
          </a:bodyPr>
          <a:lstStyle/>
          <a:p>
            <a:pPr marL="0" indent="0" algn="l"/>
            <a:r>
              <a:rPr lang="en" sz="4000" b="1" dirty="0">
                <a:solidFill>
                  <a:schemeClr val="accent2">
                    <a:lumMod val="50000"/>
                  </a:schemeClr>
                </a:solidFill>
              </a:rPr>
              <a:t>Working with Scrum Board</a:t>
            </a:r>
            <a:endParaRPr sz="4000" b="1" dirty="0">
              <a:solidFill>
                <a:schemeClr val="accent2">
                  <a:lumMod val="50000"/>
                </a:schemeClr>
              </a:solidFill>
            </a:endParaRPr>
          </a:p>
        </p:txBody>
      </p:sp>
      <p:sp>
        <p:nvSpPr>
          <p:cNvPr id="86" name="Google Shape;86;p17"/>
          <p:cNvSpPr txBox="1">
            <a:spLocks noGrp="1"/>
          </p:cNvSpPr>
          <p:nvPr>
            <p:ph type="body" idx="2"/>
          </p:nvPr>
        </p:nvSpPr>
        <p:spPr>
          <a:xfrm>
            <a:off x="2557131" y="1909822"/>
            <a:ext cx="10738431" cy="5237656"/>
          </a:xfrm>
          <a:prstGeom prst="rect">
            <a:avLst/>
          </a:prstGeom>
          <a:solidFill>
            <a:schemeClr val="tx2"/>
          </a:solidFill>
        </p:spPr>
        <p:txBody>
          <a:bodyPr spcFirstLastPara="1" wrap="square" lIns="146280" tIns="146280" rIns="146280" bIns="146280" anchor="ctr" anchorCtr="0">
            <a:noAutofit/>
          </a:bodyPr>
          <a:lstStyle/>
          <a:p>
            <a:pPr marL="0" indent="0">
              <a:buClr>
                <a:schemeClr val="dk1"/>
              </a:buClr>
              <a:buSzPts val="1100"/>
              <a:buNone/>
            </a:pPr>
            <a:r>
              <a:rPr lang="en" sz="1760" b="1" dirty="0">
                <a:solidFill>
                  <a:schemeClr val="lt1"/>
                </a:solidFill>
                <a:latin typeface="Arial"/>
                <a:ea typeface="Arial"/>
                <a:cs typeface="Arial"/>
                <a:sym typeface="Arial"/>
              </a:rPr>
              <a:t>Sprint Planning</a:t>
            </a:r>
            <a:r>
              <a:rPr lang="en" sz="1760" dirty="0">
                <a:solidFill>
                  <a:schemeClr val="lt1"/>
                </a:solidFill>
                <a:latin typeface="Arial"/>
                <a:ea typeface="Arial"/>
                <a:cs typeface="Arial"/>
                <a:sym typeface="Arial"/>
              </a:rPr>
              <a:t>: At the start of each sprint, we select tasks from the backlog and move them to the </a:t>
            </a:r>
            <a:r>
              <a:rPr lang="en" sz="1760" b="1" dirty="0">
                <a:solidFill>
                  <a:schemeClr val="lt1"/>
                </a:solidFill>
                <a:latin typeface="Arial"/>
                <a:ea typeface="Arial"/>
                <a:cs typeface="Arial"/>
                <a:sym typeface="Arial"/>
              </a:rPr>
              <a:t>To Do</a:t>
            </a:r>
            <a:r>
              <a:rPr lang="en" sz="1760" dirty="0">
                <a:solidFill>
                  <a:schemeClr val="lt1"/>
                </a:solidFill>
                <a:latin typeface="Arial"/>
                <a:ea typeface="Arial"/>
                <a:cs typeface="Arial"/>
                <a:sym typeface="Arial"/>
              </a:rPr>
              <a:t> column on the Scrum board.</a:t>
            </a:r>
            <a:endParaRPr sz="1760" dirty="0">
              <a:solidFill>
                <a:schemeClr val="lt1"/>
              </a:solidFill>
              <a:latin typeface="Arial"/>
              <a:ea typeface="Arial"/>
              <a:cs typeface="Arial"/>
              <a:sym typeface="Arial"/>
            </a:endParaRPr>
          </a:p>
          <a:p>
            <a:pPr marL="0" indent="0">
              <a:spcBef>
                <a:spcPts val="2560"/>
              </a:spcBef>
              <a:buClr>
                <a:schemeClr val="dk1"/>
              </a:buClr>
              <a:buSzPts val="1100"/>
              <a:buNone/>
            </a:pPr>
            <a:r>
              <a:rPr lang="en" sz="1760" b="1" dirty="0">
                <a:solidFill>
                  <a:schemeClr val="lt1"/>
                </a:solidFill>
                <a:latin typeface="Arial"/>
                <a:ea typeface="Arial"/>
                <a:cs typeface="Arial"/>
                <a:sym typeface="Arial"/>
              </a:rPr>
              <a:t>Daily Progress</a:t>
            </a:r>
            <a:r>
              <a:rPr lang="en" sz="1760" dirty="0">
                <a:solidFill>
                  <a:schemeClr val="lt1"/>
                </a:solidFill>
                <a:latin typeface="Arial"/>
                <a:ea typeface="Arial"/>
                <a:cs typeface="Arial"/>
                <a:sym typeface="Arial"/>
              </a:rPr>
              <a:t>: During the sprint, tasks move through stages—</a:t>
            </a:r>
            <a:r>
              <a:rPr lang="en" sz="1760" b="1" dirty="0">
                <a:solidFill>
                  <a:schemeClr val="lt1"/>
                </a:solidFill>
                <a:latin typeface="Arial"/>
                <a:ea typeface="Arial"/>
                <a:cs typeface="Arial"/>
                <a:sym typeface="Arial"/>
              </a:rPr>
              <a:t>To Do</a:t>
            </a:r>
            <a:r>
              <a:rPr lang="en" sz="1760" dirty="0">
                <a:solidFill>
                  <a:schemeClr val="lt1"/>
                </a:solidFill>
                <a:latin typeface="Arial"/>
                <a:ea typeface="Arial"/>
                <a:cs typeface="Arial"/>
                <a:sym typeface="Arial"/>
              </a:rPr>
              <a:t>, </a:t>
            </a:r>
            <a:r>
              <a:rPr lang="en" sz="1760" b="1" dirty="0">
                <a:solidFill>
                  <a:schemeClr val="lt1"/>
                </a:solidFill>
                <a:latin typeface="Arial"/>
                <a:ea typeface="Arial"/>
                <a:cs typeface="Arial"/>
                <a:sym typeface="Arial"/>
              </a:rPr>
              <a:t>In Progress</a:t>
            </a:r>
            <a:r>
              <a:rPr lang="en" sz="1760" dirty="0">
                <a:solidFill>
                  <a:schemeClr val="lt1"/>
                </a:solidFill>
                <a:latin typeface="Arial"/>
                <a:ea typeface="Arial"/>
                <a:cs typeface="Arial"/>
                <a:sym typeface="Arial"/>
              </a:rPr>
              <a:t>, and </a:t>
            </a:r>
            <a:r>
              <a:rPr lang="en" sz="1760" b="1" dirty="0">
                <a:solidFill>
                  <a:schemeClr val="lt1"/>
                </a:solidFill>
                <a:latin typeface="Arial"/>
                <a:ea typeface="Arial"/>
                <a:cs typeface="Arial"/>
                <a:sym typeface="Arial"/>
              </a:rPr>
              <a:t>Done</a:t>
            </a:r>
            <a:r>
              <a:rPr lang="en" sz="1760" dirty="0">
                <a:solidFill>
                  <a:schemeClr val="lt1"/>
                </a:solidFill>
                <a:latin typeface="Arial"/>
                <a:ea typeface="Arial"/>
                <a:cs typeface="Arial"/>
                <a:sym typeface="Arial"/>
              </a:rPr>
              <a:t>—based on their current status. We update our tasks as we work on them.</a:t>
            </a:r>
            <a:endParaRPr sz="1760" dirty="0">
              <a:solidFill>
                <a:schemeClr val="lt1"/>
              </a:solidFill>
              <a:latin typeface="Arial"/>
              <a:ea typeface="Arial"/>
              <a:cs typeface="Arial"/>
              <a:sym typeface="Arial"/>
            </a:endParaRPr>
          </a:p>
          <a:p>
            <a:pPr marL="0" indent="0">
              <a:spcBef>
                <a:spcPts val="2560"/>
              </a:spcBef>
              <a:buClr>
                <a:schemeClr val="dk1"/>
              </a:buClr>
              <a:buSzPts val="1100"/>
              <a:buNone/>
            </a:pPr>
            <a:r>
              <a:rPr lang="en" sz="1760" b="1" dirty="0">
                <a:solidFill>
                  <a:schemeClr val="lt1"/>
                </a:solidFill>
                <a:latin typeface="Arial"/>
                <a:ea typeface="Arial"/>
                <a:cs typeface="Arial"/>
                <a:sym typeface="Arial"/>
              </a:rPr>
              <a:t>Collaboration</a:t>
            </a:r>
            <a:r>
              <a:rPr lang="en" sz="1760" dirty="0">
                <a:solidFill>
                  <a:schemeClr val="lt1"/>
                </a:solidFill>
                <a:latin typeface="Arial"/>
                <a:ea typeface="Arial"/>
                <a:cs typeface="Arial"/>
                <a:sym typeface="Arial"/>
              </a:rPr>
              <a:t>: We communicate regularly, often through daily standups, to discuss blockers, progress, and next steps.</a:t>
            </a:r>
            <a:endParaRPr sz="1760" dirty="0">
              <a:solidFill>
                <a:schemeClr val="lt1"/>
              </a:solidFill>
              <a:latin typeface="Arial"/>
              <a:ea typeface="Arial"/>
              <a:cs typeface="Arial"/>
              <a:sym typeface="Arial"/>
            </a:endParaRPr>
          </a:p>
          <a:p>
            <a:pPr marL="0" indent="0">
              <a:spcBef>
                <a:spcPts val="2560"/>
              </a:spcBef>
              <a:buClr>
                <a:schemeClr val="dk1"/>
              </a:buClr>
              <a:buSzPts val="1100"/>
              <a:buNone/>
            </a:pPr>
            <a:r>
              <a:rPr lang="en" sz="1760" b="1" dirty="0">
                <a:solidFill>
                  <a:schemeClr val="lt1"/>
                </a:solidFill>
                <a:latin typeface="Arial"/>
                <a:ea typeface="Arial"/>
                <a:cs typeface="Arial"/>
                <a:sym typeface="Arial"/>
              </a:rPr>
              <a:t>Task Completion</a:t>
            </a:r>
            <a:r>
              <a:rPr lang="en" sz="1760" dirty="0">
                <a:solidFill>
                  <a:schemeClr val="lt1"/>
                </a:solidFill>
                <a:latin typeface="Arial"/>
                <a:ea typeface="Arial"/>
                <a:cs typeface="Arial"/>
                <a:sym typeface="Arial"/>
              </a:rPr>
              <a:t>: Once tasks are completed, we move them to the </a:t>
            </a:r>
            <a:r>
              <a:rPr lang="en" sz="1760" b="1" dirty="0">
                <a:solidFill>
                  <a:schemeClr val="lt1"/>
                </a:solidFill>
                <a:latin typeface="Arial"/>
                <a:ea typeface="Arial"/>
                <a:cs typeface="Arial"/>
                <a:sym typeface="Arial"/>
              </a:rPr>
              <a:t>Done</a:t>
            </a:r>
            <a:r>
              <a:rPr lang="en" sz="1760" dirty="0">
                <a:solidFill>
                  <a:schemeClr val="lt1"/>
                </a:solidFill>
                <a:latin typeface="Arial"/>
                <a:ea typeface="Arial"/>
                <a:cs typeface="Arial"/>
                <a:sym typeface="Arial"/>
              </a:rPr>
              <a:t> column, signaling they are finished.</a:t>
            </a:r>
            <a:endParaRPr sz="1760" dirty="0">
              <a:solidFill>
                <a:schemeClr val="lt1"/>
              </a:solidFill>
              <a:latin typeface="Arial"/>
              <a:ea typeface="Arial"/>
              <a:cs typeface="Arial"/>
              <a:sym typeface="Arial"/>
            </a:endParaRPr>
          </a:p>
          <a:p>
            <a:pPr marL="0" indent="0">
              <a:spcBef>
                <a:spcPts val="2560"/>
              </a:spcBef>
              <a:buClr>
                <a:schemeClr val="dk1"/>
              </a:buClr>
              <a:buSzPts val="1100"/>
              <a:buNone/>
            </a:pPr>
            <a:r>
              <a:rPr lang="en" sz="1760" b="1" dirty="0">
                <a:solidFill>
                  <a:schemeClr val="lt1"/>
                </a:solidFill>
                <a:latin typeface="Arial"/>
                <a:ea typeface="Arial"/>
                <a:cs typeface="Arial"/>
                <a:sym typeface="Arial"/>
              </a:rPr>
              <a:t>Sprint Review &amp; Retrospective</a:t>
            </a:r>
            <a:r>
              <a:rPr lang="en" sz="1760" dirty="0">
                <a:solidFill>
                  <a:schemeClr val="lt1"/>
                </a:solidFill>
                <a:latin typeface="Arial"/>
                <a:ea typeface="Arial"/>
                <a:cs typeface="Arial"/>
                <a:sym typeface="Arial"/>
              </a:rPr>
              <a:t>: At the end of the sprint, we review the completed work and reflect on the process to improve future sprints.</a:t>
            </a:r>
            <a:endParaRPr sz="1760" dirty="0">
              <a:solidFill>
                <a:schemeClr val="lt1"/>
              </a:solidFill>
              <a:latin typeface="Arial"/>
              <a:ea typeface="Arial"/>
              <a:cs typeface="Arial"/>
              <a:sym typeface="Arial"/>
            </a:endParaRPr>
          </a:p>
          <a:p>
            <a:pPr marL="0" indent="0">
              <a:spcBef>
                <a:spcPts val="2560"/>
              </a:spcBef>
              <a:spcAft>
                <a:spcPts val="2560"/>
              </a:spcAft>
              <a:buNone/>
            </a:pPr>
            <a:endParaRPr dirty="0">
              <a:solidFill>
                <a:schemeClr val="lt1"/>
              </a:solidFill>
            </a:endParaRPr>
          </a:p>
        </p:txBody>
      </p:sp>
      <p:grpSp>
        <p:nvGrpSpPr>
          <p:cNvPr id="4" name="Graphic 2" descr="Woman wearing a suit">
            <a:extLst>
              <a:ext uri="{FF2B5EF4-FFF2-40B4-BE49-F238E27FC236}">
                <a16:creationId xmlns:a16="http://schemas.microsoft.com/office/drawing/2014/main" id="{44D8018C-7CBE-5049-FF9B-9FD543B12F60}"/>
              </a:ext>
            </a:extLst>
          </p:cNvPr>
          <p:cNvGrpSpPr/>
          <p:nvPr/>
        </p:nvGrpSpPr>
        <p:grpSpPr>
          <a:xfrm>
            <a:off x="565961" y="2526160"/>
            <a:ext cx="2073009" cy="4413112"/>
            <a:chOff x="2616438" y="2279557"/>
            <a:chExt cx="2073009" cy="4413112"/>
          </a:xfrm>
        </p:grpSpPr>
        <p:grpSp>
          <p:nvGrpSpPr>
            <p:cNvPr id="5" name="Graphic 2" descr="Woman wearing a suit">
              <a:extLst>
                <a:ext uri="{FF2B5EF4-FFF2-40B4-BE49-F238E27FC236}">
                  <a16:creationId xmlns:a16="http://schemas.microsoft.com/office/drawing/2014/main" id="{FF47F07F-4734-FE56-15E1-522AA122541C}"/>
                </a:ext>
              </a:extLst>
            </p:cNvPr>
            <p:cNvGrpSpPr/>
            <p:nvPr/>
          </p:nvGrpSpPr>
          <p:grpSpPr>
            <a:xfrm>
              <a:off x="2616438" y="2819244"/>
              <a:ext cx="2073009" cy="3873425"/>
              <a:chOff x="2616438" y="2819244"/>
              <a:chExt cx="2073009" cy="3873425"/>
            </a:xfrm>
          </p:grpSpPr>
          <p:sp>
            <p:nvSpPr>
              <p:cNvPr id="6" name="Freeform: Shape 5">
                <a:extLst>
                  <a:ext uri="{FF2B5EF4-FFF2-40B4-BE49-F238E27FC236}">
                    <a16:creationId xmlns:a16="http://schemas.microsoft.com/office/drawing/2014/main" id="{9BE5673F-36D6-4FC3-1144-2D521D45E321}"/>
                  </a:ext>
                </a:extLst>
              </p:cNvPr>
              <p:cNvSpPr/>
              <p:nvPr/>
            </p:nvSpPr>
            <p:spPr>
              <a:xfrm>
                <a:off x="2628894" y="2821357"/>
                <a:ext cx="2054175" cy="3860055"/>
              </a:xfrm>
              <a:custGeom>
                <a:avLst/>
                <a:gdLst>
                  <a:gd name="connsiteX0" fmla="*/ 2052390 w 2054175"/>
                  <a:gd name="connsiteY0" fmla="*/ 42819 h 3860055"/>
                  <a:gd name="connsiteX1" fmla="*/ 1895389 w 2054175"/>
                  <a:gd name="connsiteY1" fmla="*/ 95473 h 3860055"/>
                  <a:gd name="connsiteX2" fmla="*/ 1878883 w 2054175"/>
                  <a:gd name="connsiteY2" fmla="*/ 80481 h 3860055"/>
                  <a:gd name="connsiteX3" fmla="*/ 1796501 w 2054175"/>
                  <a:gd name="connsiteY3" fmla="*/ 133506 h 3860055"/>
                  <a:gd name="connsiteX4" fmla="*/ 1723634 w 2054175"/>
                  <a:gd name="connsiteY4" fmla="*/ 228775 h 3860055"/>
                  <a:gd name="connsiteX5" fmla="*/ 1705508 w 2054175"/>
                  <a:gd name="connsiteY5" fmla="*/ 206944 h 3860055"/>
                  <a:gd name="connsiteX6" fmla="*/ 1576711 w 2054175"/>
                  <a:gd name="connsiteY6" fmla="*/ 397816 h 3860055"/>
                  <a:gd name="connsiteX7" fmla="*/ 1400937 w 2054175"/>
                  <a:gd name="connsiteY7" fmla="*/ 597241 h 3860055"/>
                  <a:gd name="connsiteX8" fmla="*/ 1270445 w 2054175"/>
                  <a:gd name="connsiteY8" fmla="*/ 513859 h 3860055"/>
                  <a:gd name="connsiteX9" fmla="*/ 1099623 w 2054175"/>
                  <a:gd name="connsiteY9" fmla="*/ 379280 h 3860055"/>
                  <a:gd name="connsiteX10" fmla="*/ 1050617 w 2054175"/>
                  <a:gd name="connsiteY10" fmla="*/ 332055 h 3860055"/>
                  <a:gd name="connsiteX11" fmla="*/ 1040540 w 2054175"/>
                  <a:gd name="connsiteY11" fmla="*/ 317053 h 3860055"/>
                  <a:gd name="connsiteX12" fmla="*/ 1010631 w 2054175"/>
                  <a:gd name="connsiteY12" fmla="*/ 280372 h 3860055"/>
                  <a:gd name="connsiteX13" fmla="*/ 880139 w 2054175"/>
                  <a:gd name="connsiteY13" fmla="*/ 232681 h 3860055"/>
                  <a:gd name="connsiteX14" fmla="*/ 774125 w 2054175"/>
                  <a:gd name="connsiteY14" fmla="*/ 129792 h 3860055"/>
                  <a:gd name="connsiteX15" fmla="*/ 731406 w 2054175"/>
                  <a:gd name="connsiteY15" fmla="*/ 130182 h 3860055"/>
                  <a:gd name="connsiteX16" fmla="*/ 460258 w 2054175"/>
                  <a:gd name="connsiteY16" fmla="*/ 4 h 3860055"/>
                  <a:gd name="connsiteX17" fmla="*/ 458714 w 2054175"/>
                  <a:gd name="connsiteY17" fmla="*/ 1623 h 3860055"/>
                  <a:gd name="connsiteX18" fmla="*/ 468763 w 2054175"/>
                  <a:gd name="connsiteY18" fmla="*/ 94778 h 3860055"/>
                  <a:gd name="connsiteX19" fmla="*/ 414442 w 2054175"/>
                  <a:gd name="connsiteY19" fmla="*/ 174273 h 3860055"/>
                  <a:gd name="connsiteX20" fmla="*/ 372342 w 2054175"/>
                  <a:gd name="connsiteY20" fmla="*/ 192218 h 3860055"/>
                  <a:gd name="connsiteX21" fmla="*/ 246907 w 2054175"/>
                  <a:gd name="connsiteY21" fmla="*/ 272028 h 3860055"/>
                  <a:gd name="connsiteX22" fmla="*/ 179222 w 2054175"/>
                  <a:gd name="connsiteY22" fmla="*/ 347962 h 3860055"/>
                  <a:gd name="connsiteX23" fmla="*/ 180937 w 2054175"/>
                  <a:gd name="connsiteY23" fmla="*/ 386052 h 3860055"/>
                  <a:gd name="connsiteX24" fmla="*/ 4867 w 2054175"/>
                  <a:gd name="connsiteY24" fmla="*/ 998948 h 3860055"/>
                  <a:gd name="connsiteX25" fmla="*/ 1743 w 2054175"/>
                  <a:gd name="connsiteY25" fmla="*/ 1317273 h 3860055"/>
                  <a:gd name="connsiteX26" fmla="*/ 0 w 2054175"/>
                  <a:gd name="connsiteY26" fmla="*/ 1661536 h 3860055"/>
                  <a:gd name="connsiteX27" fmla="*/ 72142 w 2054175"/>
                  <a:gd name="connsiteY27" fmla="*/ 1682033 h 3860055"/>
                  <a:gd name="connsiteX28" fmla="*/ 63837 w 2054175"/>
                  <a:gd name="connsiteY28" fmla="*/ 1772949 h 3860055"/>
                  <a:gd name="connsiteX29" fmla="*/ 81886 w 2054175"/>
                  <a:gd name="connsiteY29" fmla="*/ 1920196 h 3860055"/>
                  <a:gd name="connsiteX30" fmla="*/ 148781 w 2054175"/>
                  <a:gd name="connsiteY30" fmla="*/ 2011217 h 3860055"/>
                  <a:gd name="connsiteX31" fmla="*/ 202292 w 2054175"/>
                  <a:gd name="connsiteY31" fmla="*/ 2036363 h 3860055"/>
                  <a:gd name="connsiteX32" fmla="*/ 207131 w 2054175"/>
                  <a:gd name="connsiteY32" fmla="*/ 2030591 h 3860055"/>
                  <a:gd name="connsiteX33" fmla="*/ 193234 w 2054175"/>
                  <a:gd name="connsiteY33" fmla="*/ 2000616 h 3860055"/>
                  <a:gd name="connsiteX34" fmla="*/ 186052 w 2054175"/>
                  <a:gd name="connsiteY34" fmla="*/ 1986995 h 3860055"/>
                  <a:gd name="connsiteX35" fmla="*/ 174127 w 2054175"/>
                  <a:gd name="connsiteY35" fmla="*/ 1846854 h 3860055"/>
                  <a:gd name="connsiteX36" fmla="*/ 178213 w 2054175"/>
                  <a:gd name="connsiteY36" fmla="*/ 1832976 h 3860055"/>
                  <a:gd name="connsiteX37" fmla="*/ 187138 w 2054175"/>
                  <a:gd name="connsiteY37" fmla="*/ 1858732 h 3860055"/>
                  <a:gd name="connsiteX38" fmla="*/ 187233 w 2054175"/>
                  <a:gd name="connsiteY38" fmla="*/ 1859189 h 3860055"/>
                  <a:gd name="connsiteX39" fmla="*/ 192024 w 2054175"/>
                  <a:gd name="connsiteY39" fmla="*/ 1879058 h 3860055"/>
                  <a:gd name="connsiteX40" fmla="*/ 208702 w 2054175"/>
                  <a:gd name="connsiteY40" fmla="*/ 1947486 h 3860055"/>
                  <a:gd name="connsiteX41" fmla="*/ 218065 w 2054175"/>
                  <a:gd name="connsiteY41" fmla="*/ 2070368 h 3860055"/>
                  <a:gd name="connsiteX42" fmla="*/ 212798 w 2054175"/>
                  <a:gd name="connsiteY42" fmla="*/ 2248838 h 3860055"/>
                  <a:gd name="connsiteX43" fmla="*/ 196996 w 2054175"/>
                  <a:gd name="connsiteY43" fmla="*/ 2451301 h 3860055"/>
                  <a:gd name="connsiteX44" fmla="*/ 356073 w 2054175"/>
                  <a:gd name="connsiteY44" fmla="*/ 2503812 h 3860055"/>
                  <a:gd name="connsiteX45" fmla="*/ 371370 w 2054175"/>
                  <a:gd name="connsiteY45" fmla="*/ 3141197 h 3860055"/>
                  <a:gd name="connsiteX46" fmla="*/ 431311 w 2054175"/>
                  <a:gd name="connsiteY46" fmla="*/ 3321495 h 3860055"/>
                  <a:gd name="connsiteX47" fmla="*/ 410575 w 2054175"/>
                  <a:gd name="connsiteY47" fmla="*/ 3407440 h 3860055"/>
                  <a:gd name="connsiteX48" fmla="*/ 377219 w 2054175"/>
                  <a:gd name="connsiteY48" fmla="*/ 3539104 h 3860055"/>
                  <a:gd name="connsiteX49" fmla="*/ 395945 w 2054175"/>
                  <a:gd name="connsiteY49" fmla="*/ 3746244 h 3860055"/>
                  <a:gd name="connsiteX50" fmla="*/ 429378 w 2054175"/>
                  <a:gd name="connsiteY50" fmla="*/ 3753559 h 3860055"/>
                  <a:gd name="connsiteX51" fmla="*/ 441084 w 2054175"/>
                  <a:gd name="connsiteY51" fmla="*/ 3731613 h 3860055"/>
                  <a:gd name="connsiteX52" fmla="*/ 755809 w 2054175"/>
                  <a:gd name="connsiteY52" fmla="*/ 3850400 h 3860055"/>
                  <a:gd name="connsiteX53" fmla="*/ 745303 w 2054175"/>
                  <a:gd name="connsiteY53" fmla="*/ 3796250 h 3860055"/>
                  <a:gd name="connsiteX54" fmla="*/ 903351 w 2054175"/>
                  <a:gd name="connsiteY54" fmla="*/ 3790125 h 3860055"/>
                  <a:gd name="connsiteX55" fmla="*/ 860793 w 2054175"/>
                  <a:gd name="connsiteY55" fmla="*/ 3665043 h 3860055"/>
                  <a:gd name="connsiteX56" fmla="*/ 791442 w 2054175"/>
                  <a:gd name="connsiteY56" fmla="*/ 3516215 h 3860055"/>
                  <a:gd name="connsiteX57" fmla="*/ 767515 w 2054175"/>
                  <a:gd name="connsiteY57" fmla="*/ 3384618 h 3860055"/>
                  <a:gd name="connsiteX58" fmla="*/ 773268 w 2054175"/>
                  <a:gd name="connsiteY58" fmla="*/ 3262421 h 3860055"/>
                  <a:gd name="connsiteX59" fmla="*/ 806806 w 2054175"/>
                  <a:gd name="connsiteY59" fmla="*/ 2938733 h 3860055"/>
                  <a:gd name="connsiteX60" fmla="*/ 825437 w 2054175"/>
                  <a:gd name="connsiteY60" fmla="*/ 2590366 h 3860055"/>
                  <a:gd name="connsiteX61" fmla="*/ 826551 w 2054175"/>
                  <a:gd name="connsiteY61" fmla="*/ 2581374 h 3860055"/>
                  <a:gd name="connsiteX62" fmla="*/ 845915 w 2054175"/>
                  <a:gd name="connsiteY62" fmla="*/ 2482772 h 3860055"/>
                  <a:gd name="connsiteX63" fmla="*/ 1000516 w 2054175"/>
                  <a:gd name="connsiteY63" fmla="*/ 2412839 h 3860055"/>
                  <a:gd name="connsiteX64" fmla="*/ 994048 w 2054175"/>
                  <a:gd name="connsiteY64" fmla="*/ 2292148 h 3860055"/>
                  <a:gd name="connsiteX65" fmla="*/ 1033063 w 2054175"/>
                  <a:gd name="connsiteY65" fmla="*/ 1696359 h 3860055"/>
                  <a:gd name="connsiteX66" fmla="*/ 1033063 w 2054175"/>
                  <a:gd name="connsiteY66" fmla="*/ 1587155 h 3860055"/>
                  <a:gd name="connsiteX67" fmla="*/ 1082326 w 2054175"/>
                  <a:gd name="connsiteY67" fmla="*/ 1612787 h 3860055"/>
                  <a:gd name="connsiteX68" fmla="*/ 994515 w 2054175"/>
                  <a:gd name="connsiteY68" fmla="*/ 962334 h 3860055"/>
                  <a:gd name="connsiteX69" fmla="*/ 1062438 w 2054175"/>
                  <a:gd name="connsiteY69" fmla="*/ 664840 h 3860055"/>
                  <a:gd name="connsiteX70" fmla="*/ 1356570 w 2054175"/>
                  <a:gd name="connsiteY70" fmla="*/ 859673 h 3860055"/>
                  <a:gd name="connsiteX71" fmla="*/ 1426693 w 2054175"/>
                  <a:gd name="connsiteY71" fmla="*/ 833661 h 3860055"/>
                  <a:gd name="connsiteX72" fmla="*/ 1532601 w 2054175"/>
                  <a:gd name="connsiteY72" fmla="*/ 761690 h 3860055"/>
                  <a:gd name="connsiteX73" fmla="*/ 1605163 w 2054175"/>
                  <a:gd name="connsiteY73" fmla="*/ 699663 h 3860055"/>
                  <a:gd name="connsiteX74" fmla="*/ 1761401 w 2054175"/>
                  <a:gd name="connsiteY74" fmla="*/ 533775 h 3860055"/>
                  <a:gd name="connsiteX75" fmla="*/ 1888674 w 2054175"/>
                  <a:gd name="connsiteY75" fmla="*/ 380385 h 3860055"/>
                  <a:gd name="connsiteX76" fmla="*/ 1888150 w 2054175"/>
                  <a:gd name="connsiteY76" fmla="*/ 376051 h 3860055"/>
                  <a:gd name="connsiteX77" fmla="*/ 1831639 w 2054175"/>
                  <a:gd name="connsiteY77" fmla="*/ 336713 h 3860055"/>
                  <a:gd name="connsiteX78" fmla="*/ 1923536 w 2054175"/>
                  <a:gd name="connsiteY78" fmla="*/ 295965 h 3860055"/>
                  <a:gd name="connsiteX79" fmla="*/ 1972056 w 2054175"/>
                  <a:gd name="connsiteY79" fmla="*/ 249683 h 3860055"/>
                  <a:gd name="connsiteX80" fmla="*/ 1979371 w 2054175"/>
                  <a:gd name="connsiteY80" fmla="*/ 225108 h 3860055"/>
                  <a:gd name="connsiteX81" fmla="*/ 1972027 w 2054175"/>
                  <a:gd name="connsiteY81" fmla="*/ 191618 h 3860055"/>
                  <a:gd name="connsiteX82" fmla="*/ 1970008 w 2054175"/>
                  <a:gd name="connsiteY82" fmla="*/ 176826 h 3860055"/>
                  <a:gd name="connsiteX83" fmla="*/ 1946015 w 2054175"/>
                  <a:gd name="connsiteY83" fmla="*/ 154881 h 3860055"/>
                  <a:gd name="connsiteX84" fmla="*/ 1923726 w 2054175"/>
                  <a:gd name="connsiteY84" fmla="*/ 153528 h 3860055"/>
                  <a:gd name="connsiteX85" fmla="*/ 2005327 w 2054175"/>
                  <a:gd name="connsiteY85" fmla="*/ 91482 h 3860055"/>
                  <a:gd name="connsiteX86" fmla="*/ 2052390 w 2054175"/>
                  <a:gd name="connsiteY86" fmla="*/ 42819 h 3860055"/>
                  <a:gd name="connsiteX87" fmla="*/ 187919 w 2054175"/>
                  <a:gd name="connsiteY87" fmla="*/ 1714923 h 3860055"/>
                  <a:gd name="connsiteX88" fmla="*/ 196120 w 2054175"/>
                  <a:gd name="connsiteY88" fmla="*/ 1717247 h 3860055"/>
                  <a:gd name="connsiteX89" fmla="*/ 196929 w 2054175"/>
                  <a:gd name="connsiteY89" fmla="*/ 1727953 h 3860055"/>
                  <a:gd name="connsiteX90" fmla="*/ 187919 w 2054175"/>
                  <a:gd name="connsiteY90" fmla="*/ 1714923 h 3860055"/>
                  <a:gd name="connsiteX91" fmla="*/ 232982 w 2054175"/>
                  <a:gd name="connsiteY91" fmla="*/ 1359631 h 3860055"/>
                  <a:gd name="connsiteX92" fmla="*/ 238411 w 2054175"/>
                  <a:gd name="connsiteY92" fmla="*/ 1070814 h 3860055"/>
                  <a:gd name="connsiteX93" fmla="*/ 317564 w 2054175"/>
                  <a:gd name="connsiteY93" fmla="*/ 779987 h 3860055"/>
                  <a:gd name="connsiteX94" fmla="*/ 319659 w 2054175"/>
                  <a:gd name="connsiteY94" fmla="*/ 783902 h 3860055"/>
                  <a:gd name="connsiteX95" fmla="*/ 351806 w 2054175"/>
                  <a:gd name="connsiteY95" fmla="*/ 1027304 h 3860055"/>
                  <a:gd name="connsiteX96" fmla="*/ 232982 w 2054175"/>
                  <a:gd name="connsiteY96" fmla="*/ 1359631 h 3860055"/>
                  <a:gd name="connsiteX97" fmla="*/ 574224 w 2054175"/>
                  <a:gd name="connsiteY97" fmla="*/ 3365291 h 3860055"/>
                  <a:gd name="connsiteX98" fmla="*/ 577129 w 2054175"/>
                  <a:gd name="connsiteY98" fmla="*/ 3038203 h 3860055"/>
                  <a:gd name="connsiteX99" fmla="*/ 574224 w 2054175"/>
                  <a:gd name="connsiteY99" fmla="*/ 3365291 h 386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054175" h="3860055">
                    <a:moveTo>
                      <a:pt x="2052390" y="42819"/>
                    </a:moveTo>
                    <a:cubicBezTo>
                      <a:pt x="2029682" y="23207"/>
                      <a:pt x="1895389" y="95473"/>
                      <a:pt x="1895389" y="95473"/>
                    </a:cubicBezTo>
                    <a:cubicBezTo>
                      <a:pt x="1895389" y="95473"/>
                      <a:pt x="1896856" y="82309"/>
                      <a:pt x="1878883" y="80481"/>
                    </a:cubicBezTo>
                    <a:cubicBezTo>
                      <a:pt x="1864176" y="78985"/>
                      <a:pt x="1820009" y="124105"/>
                      <a:pt x="1796501" y="133506"/>
                    </a:cubicBezTo>
                    <a:cubicBezTo>
                      <a:pt x="1747990" y="152899"/>
                      <a:pt x="1726778" y="209154"/>
                      <a:pt x="1723634" y="228775"/>
                    </a:cubicBezTo>
                    <a:lnTo>
                      <a:pt x="1705508" y="206944"/>
                    </a:lnTo>
                    <a:lnTo>
                      <a:pt x="1576711" y="397816"/>
                    </a:lnTo>
                    <a:lnTo>
                      <a:pt x="1400937" y="597241"/>
                    </a:lnTo>
                    <a:lnTo>
                      <a:pt x="1270445" y="513859"/>
                    </a:lnTo>
                    <a:lnTo>
                      <a:pt x="1099623" y="379280"/>
                    </a:lnTo>
                    <a:lnTo>
                      <a:pt x="1050617" y="332055"/>
                    </a:lnTo>
                    <a:lnTo>
                      <a:pt x="1040540" y="317053"/>
                    </a:lnTo>
                    <a:cubicBezTo>
                      <a:pt x="1040540" y="317053"/>
                      <a:pt x="1033215" y="294117"/>
                      <a:pt x="1010631" y="280372"/>
                    </a:cubicBezTo>
                    <a:cubicBezTo>
                      <a:pt x="988047" y="266628"/>
                      <a:pt x="880139" y="232681"/>
                      <a:pt x="880139" y="232681"/>
                    </a:cubicBezTo>
                    <a:cubicBezTo>
                      <a:pt x="831571" y="165682"/>
                      <a:pt x="774125" y="129792"/>
                      <a:pt x="774125" y="129792"/>
                    </a:cubicBezTo>
                    <a:lnTo>
                      <a:pt x="731406" y="130182"/>
                    </a:lnTo>
                    <a:cubicBezTo>
                      <a:pt x="698021" y="25864"/>
                      <a:pt x="482213" y="1547"/>
                      <a:pt x="460258" y="4"/>
                    </a:cubicBezTo>
                    <a:cubicBezTo>
                      <a:pt x="459353" y="-63"/>
                      <a:pt x="458619" y="718"/>
                      <a:pt x="458714" y="1623"/>
                    </a:cubicBezTo>
                    <a:lnTo>
                      <a:pt x="468763" y="94778"/>
                    </a:lnTo>
                    <a:cubicBezTo>
                      <a:pt x="446427" y="99369"/>
                      <a:pt x="414442" y="174273"/>
                      <a:pt x="414442" y="174273"/>
                    </a:cubicBezTo>
                    <a:lnTo>
                      <a:pt x="372342" y="192218"/>
                    </a:lnTo>
                    <a:lnTo>
                      <a:pt x="246907" y="272028"/>
                    </a:lnTo>
                    <a:cubicBezTo>
                      <a:pt x="162811" y="282716"/>
                      <a:pt x="179222" y="347962"/>
                      <a:pt x="179222" y="347962"/>
                    </a:cubicBezTo>
                    <a:cubicBezTo>
                      <a:pt x="179118" y="360278"/>
                      <a:pt x="179727" y="373013"/>
                      <a:pt x="180937" y="386052"/>
                    </a:cubicBezTo>
                    <a:cubicBezTo>
                      <a:pt x="173946" y="392824"/>
                      <a:pt x="4867" y="998948"/>
                      <a:pt x="4867" y="998948"/>
                    </a:cubicBezTo>
                    <a:lnTo>
                      <a:pt x="1743" y="1317273"/>
                    </a:lnTo>
                    <a:lnTo>
                      <a:pt x="0" y="1661536"/>
                    </a:lnTo>
                    <a:lnTo>
                      <a:pt x="72142" y="1682033"/>
                    </a:lnTo>
                    <a:cubicBezTo>
                      <a:pt x="71876" y="1682700"/>
                      <a:pt x="63865" y="1771387"/>
                      <a:pt x="63837" y="1772949"/>
                    </a:cubicBezTo>
                    <a:cubicBezTo>
                      <a:pt x="62827" y="1818641"/>
                      <a:pt x="64198" y="1871809"/>
                      <a:pt x="81886" y="1920196"/>
                    </a:cubicBezTo>
                    <a:cubicBezTo>
                      <a:pt x="94402" y="1950400"/>
                      <a:pt x="95679" y="1978394"/>
                      <a:pt x="148781" y="2011217"/>
                    </a:cubicBezTo>
                    <a:cubicBezTo>
                      <a:pt x="150724" y="2012417"/>
                      <a:pt x="185214" y="2033658"/>
                      <a:pt x="202292" y="2036363"/>
                    </a:cubicBezTo>
                    <a:cubicBezTo>
                      <a:pt x="202521" y="2036401"/>
                      <a:pt x="208512" y="2037783"/>
                      <a:pt x="207131" y="2030591"/>
                    </a:cubicBezTo>
                    <a:cubicBezTo>
                      <a:pt x="205035" y="2019685"/>
                      <a:pt x="198444" y="2010141"/>
                      <a:pt x="193234" y="2000616"/>
                    </a:cubicBezTo>
                    <a:cubicBezTo>
                      <a:pt x="190776" y="1996120"/>
                      <a:pt x="188233" y="1991481"/>
                      <a:pt x="186052" y="1986995"/>
                    </a:cubicBezTo>
                    <a:cubicBezTo>
                      <a:pt x="167392" y="1946790"/>
                      <a:pt x="150171" y="1889840"/>
                      <a:pt x="174127" y="1846854"/>
                    </a:cubicBezTo>
                    <a:cubicBezTo>
                      <a:pt x="174488" y="1846206"/>
                      <a:pt x="175165" y="1832986"/>
                      <a:pt x="178213" y="1832976"/>
                    </a:cubicBezTo>
                    <a:cubicBezTo>
                      <a:pt x="181213" y="1832967"/>
                      <a:pt x="185737" y="1849807"/>
                      <a:pt x="187138" y="1858732"/>
                    </a:cubicBezTo>
                    <a:cubicBezTo>
                      <a:pt x="187166" y="1858884"/>
                      <a:pt x="187204" y="1859036"/>
                      <a:pt x="187233" y="1859189"/>
                    </a:cubicBezTo>
                    <a:cubicBezTo>
                      <a:pt x="188947" y="1865552"/>
                      <a:pt x="190443" y="1872114"/>
                      <a:pt x="192024" y="1879058"/>
                    </a:cubicBezTo>
                    <a:cubicBezTo>
                      <a:pt x="196796" y="1899984"/>
                      <a:pt x="197501" y="1929931"/>
                      <a:pt x="208702" y="1947486"/>
                    </a:cubicBezTo>
                    <a:lnTo>
                      <a:pt x="218065" y="2070368"/>
                    </a:lnTo>
                    <a:lnTo>
                      <a:pt x="212798" y="2248838"/>
                    </a:lnTo>
                    <a:lnTo>
                      <a:pt x="196996" y="2451301"/>
                    </a:lnTo>
                    <a:lnTo>
                      <a:pt x="356073" y="2503812"/>
                    </a:lnTo>
                    <a:cubicBezTo>
                      <a:pt x="253756" y="2853304"/>
                      <a:pt x="371370" y="3141197"/>
                      <a:pt x="371370" y="3141197"/>
                    </a:cubicBezTo>
                    <a:lnTo>
                      <a:pt x="431311" y="3321495"/>
                    </a:lnTo>
                    <a:cubicBezTo>
                      <a:pt x="441389" y="3351975"/>
                      <a:pt x="443341" y="3384618"/>
                      <a:pt x="410575" y="3407440"/>
                    </a:cubicBezTo>
                    <a:cubicBezTo>
                      <a:pt x="368741" y="3436576"/>
                      <a:pt x="353920" y="3496936"/>
                      <a:pt x="377219" y="3539104"/>
                    </a:cubicBezTo>
                    <a:cubicBezTo>
                      <a:pt x="407937" y="3594691"/>
                      <a:pt x="395945" y="3746244"/>
                      <a:pt x="395945" y="3746244"/>
                    </a:cubicBezTo>
                    <a:lnTo>
                      <a:pt x="429378" y="3753559"/>
                    </a:lnTo>
                    <a:lnTo>
                      <a:pt x="441084" y="3731613"/>
                    </a:lnTo>
                    <a:cubicBezTo>
                      <a:pt x="480565" y="3900330"/>
                      <a:pt x="750922" y="3856648"/>
                      <a:pt x="755809" y="3850400"/>
                    </a:cubicBezTo>
                    <a:cubicBezTo>
                      <a:pt x="769087" y="3833455"/>
                      <a:pt x="745303" y="3796250"/>
                      <a:pt x="745303" y="3796250"/>
                    </a:cubicBezTo>
                    <a:cubicBezTo>
                      <a:pt x="745303" y="3796250"/>
                      <a:pt x="881701" y="3814138"/>
                      <a:pt x="903351" y="3790125"/>
                    </a:cubicBezTo>
                    <a:cubicBezTo>
                      <a:pt x="920239" y="3771399"/>
                      <a:pt x="892092" y="3712001"/>
                      <a:pt x="860793" y="3665043"/>
                    </a:cubicBezTo>
                    <a:cubicBezTo>
                      <a:pt x="829589" y="3618228"/>
                      <a:pt x="804805" y="3570869"/>
                      <a:pt x="791442" y="3516215"/>
                    </a:cubicBezTo>
                    <a:lnTo>
                      <a:pt x="767515" y="3384618"/>
                    </a:lnTo>
                    <a:cubicBezTo>
                      <a:pt x="764257" y="3354814"/>
                      <a:pt x="770182" y="3292244"/>
                      <a:pt x="773268" y="3262421"/>
                    </a:cubicBezTo>
                    <a:lnTo>
                      <a:pt x="806806" y="2938733"/>
                    </a:lnTo>
                    <a:lnTo>
                      <a:pt x="825437" y="2590366"/>
                    </a:lnTo>
                    <a:cubicBezTo>
                      <a:pt x="825598" y="2587347"/>
                      <a:pt x="825970" y="2584337"/>
                      <a:pt x="826551" y="2581374"/>
                    </a:cubicBezTo>
                    <a:lnTo>
                      <a:pt x="845915" y="2482772"/>
                    </a:lnTo>
                    <a:lnTo>
                      <a:pt x="1000516" y="2412839"/>
                    </a:lnTo>
                    <a:lnTo>
                      <a:pt x="994048" y="2292148"/>
                    </a:lnTo>
                    <a:lnTo>
                      <a:pt x="1033063" y="1696359"/>
                    </a:lnTo>
                    <a:lnTo>
                      <a:pt x="1033063" y="1587155"/>
                    </a:lnTo>
                    <a:cubicBezTo>
                      <a:pt x="1033063" y="1587155"/>
                      <a:pt x="1066733" y="1619473"/>
                      <a:pt x="1082326" y="1612787"/>
                    </a:cubicBezTo>
                    <a:cubicBezTo>
                      <a:pt x="1090517" y="1609272"/>
                      <a:pt x="994515" y="962334"/>
                      <a:pt x="994515" y="962334"/>
                    </a:cubicBezTo>
                    <a:cubicBezTo>
                      <a:pt x="1010041" y="780873"/>
                      <a:pt x="1036101" y="733886"/>
                      <a:pt x="1062438" y="664840"/>
                    </a:cubicBezTo>
                    <a:lnTo>
                      <a:pt x="1356570" y="859673"/>
                    </a:lnTo>
                    <a:lnTo>
                      <a:pt x="1426693" y="833661"/>
                    </a:lnTo>
                    <a:cubicBezTo>
                      <a:pt x="1464431" y="815954"/>
                      <a:pt x="1500788" y="788626"/>
                      <a:pt x="1532601" y="761690"/>
                    </a:cubicBezTo>
                    <a:lnTo>
                      <a:pt x="1605163" y="699663"/>
                    </a:lnTo>
                    <a:cubicBezTo>
                      <a:pt x="1617412" y="689290"/>
                      <a:pt x="1750886" y="545901"/>
                      <a:pt x="1761401" y="533775"/>
                    </a:cubicBezTo>
                    <a:lnTo>
                      <a:pt x="1888674" y="380385"/>
                    </a:lnTo>
                    <a:cubicBezTo>
                      <a:pt x="1889836" y="379070"/>
                      <a:pt x="1889589" y="377042"/>
                      <a:pt x="1888150" y="376051"/>
                    </a:cubicBezTo>
                    <a:lnTo>
                      <a:pt x="1831639" y="336713"/>
                    </a:lnTo>
                    <a:cubicBezTo>
                      <a:pt x="1831639" y="336713"/>
                      <a:pt x="1886255" y="339075"/>
                      <a:pt x="1923536" y="295965"/>
                    </a:cubicBezTo>
                    <a:cubicBezTo>
                      <a:pt x="1923536" y="295965"/>
                      <a:pt x="1993706" y="300594"/>
                      <a:pt x="1972056" y="249683"/>
                    </a:cubicBezTo>
                    <a:lnTo>
                      <a:pt x="1979371" y="225108"/>
                    </a:lnTo>
                    <a:lnTo>
                      <a:pt x="1972027" y="191618"/>
                    </a:lnTo>
                    <a:lnTo>
                      <a:pt x="1970008" y="176826"/>
                    </a:lnTo>
                    <a:cubicBezTo>
                      <a:pt x="1966713" y="165129"/>
                      <a:pt x="1957997" y="156909"/>
                      <a:pt x="1946015" y="154881"/>
                    </a:cubicBezTo>
                    <a:lnTo>
                      <a:pt x="1923726" y="153528"/>
                    </a:lnTo>
                    <a:cubicBezTo>
                      <a:pt x="1923726" y="153528"/>
                      <a:pt x="1974933" y="106017"/>
                      <a:pt x="2005327" y="91482"/>
                    </a:cubicBezTo>
                    <a:cubicBezTo>
                      <a:pt x="2035712" y="76928"/>
                      <a:pt x="2061267" y="50487"/>
                      <a:pt x="2052390" y="42819"/>
                    </a:cubicBezTo>
                    <a:close/>
                    <a:moveTo>
                      <a:pt x="187919" y="1714923"/>
                    </a:moveTo>
                    <a:lnTo>
                      <a:pt x="196120" y="1717247"/>
                    </a:lnTo>
                    <a:lnTo>
                      <a:pt x="196929" y="1727953"/>
                    </a:lnTo>
                    <a:cubicBezTo>
                      <a:pt x="193481" y="1723734"/>
                      <a:pt x="190376" y="1719438"/>
                      <a:pt x="187919" y="1714923"/>
                    </a:cubicBezTo>
                    <a:close/>
                    <a:moveTo>
                      <a:pt x="232982" y="1359631"/>
                    </a:moveTo>
                    <a:cubicBezTo>
                      <a:pt x="233391" y="1298928"/>
                      <a:pt x="234667" y="1164426"/>
                      <a:pt x="238411" y="1070814"/>
                    </a:cubicBezTo>
                    <a:cubicBezTo>
                      <a:pt x="241516" y="993271"/>
                      <a:pt x="285159" y="865293"/>
                      <a:pt x="317564" y="779987"/>
                    </a:cubicBezTo>
                    <a:cubicBezTo>
                      <a:pt x="318926" y="782549"/>
                      <a:pt x="319659" y="783902"/>
                      <a:pt x="319659" y="783902"/>
                    </a:cubicBezTo>
                    <a:cubicBezTo>
                      <a:pt x="319659" y="783902"/>
                      <a:pt x="341567" y="938074"/>
                      <a:pt x="351806" y="1027304"/>
                    </a:cubicBezTo>
                    <a:cubicBezTo>
                      <a:pt x="361921" y="1115496"/>
                      <a:pt x="235944" y="1354040"/>
                      <a:pt x="232982" y="1359631"/>
                    </a:cubicBezTo>
                    <a:close/>
                    <a:moveTo>
                      <a:pt x="574224" y="3365291"/>
                    </a:moveTo>
                    <a:lnTo>
                      <a:pt x="577129" y="3038203"/>
                    </a:lnTo>
                    <a:cubicBezTo>
                      <a:pt x="641871" y="3219978"/>
                      <a:pt x="574224" y="3365291"/>
                      <a:pt x="574224" y="3365291"/>
                    </a:cubicBezTo>
                    <a:close/>
                  </a:path>
                </a:pathLst>
              </a:custGeom>
              <a:solidFill>
                <a:srgbClr val="FFFFFF"/>
              </a:solidFill>
              <a:ln w="9525" cap="flat">
                <a:noFill/>
                <a:prstDash val="solid"/>
                <a:miter/>
              </a:ln>
            </p:spPr>
            <p:txBody>
              <a:bodyPr rtlCol="0" anchor="ctr"/>
              <a:lstStyle/>
              <a:p>
                <a:endParaRPr lang="en-US"/>
              </a:p>
            </p:txBody>
          </p:sp>
          <p:grpSp>
            <p:nvGrpSpPr>
              <p:cNvPr id="7" name="Graphic 2" descr="Woman wearing a suit">
                <a:extLst>
                  <a:ext uri="{FF2B5EF4-FFF2-40B4-BE49-F238E27FC236}">
                    <a16:creationId xmlns:a16="http://schemas.microsoft.com/office/drawing/2014/main" id="{DCC6E91E-88C2-EE92-0AE1-35E39FBE8F3A}"/>
                  </a:ext>
                </a:extLst>
              </p:cNvPr>
              <p:cNvGrpSpPr/>
              <p:nvPr/>
            </p:nvGrpSpPr>
            <p:grpSpPr>
              <a:xfrm>
                <a:off x="3003298" y="6239796"/>
                <a:ext cx="525554" cy="430685"/>
                <a:chOff x="3003298" y="6239796"/>
                <a:chExt cx="525554" cy="430685"/>
              </a:xfrm>
              <a:solidFill>
                <a:srgbClr val="FFFFFF"/>
              </a:solidFill>
            </p:grpSpPr>
            <p:sp>
              <p:nvSpPr>
                <p:cNvPr id="8" name="Freeform: Shape 7">
                  <a:extLst>
                    <a:ext uri="{FF2B5EF4-FFF2-40B4-BE49-F238E27FC236}">
                      <a16:creationId xmlns:a16="http://schemas.microsoft.com/office/drawing/2014/main" id="{E8D63EAA-ACE3-0DD2-BDC7-6D2D4B656EC7}"/>
                    </a:ext>
                  </a:extLst>
                </p:cNvPr>
                <p:cNvSpPr/>
                <p:nvPr/>
              </p:nvSpPr>
              <p:spPr>
                <a:xfrm>
                  <a:off x="3294286" y="6445992"/>
                  <a:ext cx="234566" cy="166584"/>
                </a:xfrm>
                <a:custGeom>
                  <a:avLst/>
                  <a:gdLst>
                    <a:gd name="connsiteX0" fmla="*/ 200916 w 234566"/>
                    <a:gd name="connsiteY0" fmla="*/ 66021 h 166584"/>
                    <a:gd name="connsiteX1" fmla="*/ 178284 w 234566"/>
                    <a:gd name="connsiteY1" fmla="*/ 24577 h 166584"/>
                    <a:gd name="connsiteX2" fmla="*/ 157015 w 234566"/>
                    <a:gd name="connsiteY2" fmla="*/ 1231 h 166584"/>
                    <a:gd name="connsiteX3" fmla="*/ 1662 w 234566"/>
                    <a:gd name="connsiteY3" fmla="*/ 6251 h 166584"/>
                    <a:gd name="connsiteX4" fmla="*/ 8673 w 234566"/>
                    <a:gd name="connsiteY4" fmla="*/ 40608 h 166584"/>
                    <a:gd name="connsiteX5" fmla="*/ 21350 w 234566"/>
                    <a:gd name="connsiteY5" fmla="*/ 86652 h 166584"/>
                    <a:gd name="connsiteX6" fmla="*/ 70766 w 234566"/>
                    <a:gd name="connsiteY6" fmla="*/ 143287 h 166584"/>
                    <a:gd name="connsiteX7" fmla="*/ 96684 w 234566"/>
                    <a:gd name="connsiteY7" fmla="*/ 149660 h 166584"/>
                    <a:gd name="connsiteX8" fmla="*/ 229100 w 234566"/>
                    <a:gd name="connsiteY8" fmla="*/ 163938 h 166584"/>
                    <a:gd name="connsiteX9" fmla="*/ 200916 w 234566"/>
                    <a:gd name="connsiteY9" fmla="*/ 66021 h 16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566" h="166584">
                      <a:moveTo>
                        <a:pt x="200916" y="66021"/>
                      </a:moveTo>
                      <a:cubicBezTo>
                        <a:pt x="193115" y="50781"/>
                        <a:pt x="186600" y="38769"/>
                        <a:pt x="178284" y="24577"/>
                      </a:cubicBezTo>
                      <a:cubicBezTo>
                        <a:pt x="172579" y="18576"/>
                        <a:pt x="167454" y="-5693"/>
                        <a:pt x="157015" y="1231"/>
                      </a:cubicBezTo>
                      <a:cubicBezTo>
                        <a:pt x="99941" y="50342"/>
                        <a:pt x="29866" y="8737"/>
                        <a:pt x="1662" y="6251"/>
                      </a:cubicBezTo>
                      <a:cubicBezTo>
                        <a:pt x="-4224" y="13509"/>
                        <a:pt x="7310" y="31826"/>
                        <a:pt x="8673" y="40608"/>
                      </a:cubicBezTo>
                      <a:cubicBezTo>
                        <a:pt x="13711" y="55581"/>
                        <a:pt x="18921" y="71059"/>
                        <a:pt x="21350" y="86652"/>
                      </a:cubicBezTo>
                      <a:cubicBezTo>
                        <a:pt x="36209" y="103073"/>
                        <a:pt x="53669" y="115922"/>
                        <a:pt x="70766" y="143287"/>
                      </a:cubicBezTo>
                      <a:cubicBezTo>
                        <a:pt x="74986" y="148783"/>
                        <a:pt x="84234" y="141658"/>
                        <a:pt x="96684" y="149660"/>
                      </a:cubicBezTo>
                      <a:cubicBezTo>
                        <a:pt x="138508" y="164985"/>
                        <a:pt x="186733" y="170329"/>
                        <a:pt x="229100" y="163938"/>
                      </a:cubicBezTo>
                      <a:cubicBezTo>
                        <a:pt x="246464" y="149593"/>
                        <a:pt x="218451" y="102425"/>
                        <a:pt x="200916" y="66021"/>
                      </a:cubicBezTo>
                      <a:close/>
                    </a:path>
                  </a:pathLst>
                </a:custGeom>
                <a:solidFill>
                  <a:srgbClr val="FFFFFF"/>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E04483B-1EB3-9CA5-76F1-CC9E3F6994A9}"/>
                    </a:ext>
                  </a:extLst>
                </p:cNvPr>
                <p:cNvSpPr/>
                <p:nvPr/>
              </p:nvSpPr>
              <p:spPr>
                <a:xfrm>
                  <a:off x="3003298" y="6239796"/>
                  <a:ext cx="375721" cy="430685"/>
                </a:xfrm>
                <a:custGeom>
                  <a:avLst/>
                  <a:gdLst>
                    <a:gd name="connsiteX0" fmla="*/ 316968 w 375721"/>
                    <a:gd name="connsiteY0" fmla="*/ 320861 h 430685"/>
                    <a:gd name="connsiteX1" fmla="*/ 292031 w 375721"/>
                    <a:gd name="connsiteY1" fmla="*/ 315004 h 430685"/>
                    <a:gd name="connsiteX2" fmla="*/ 117829 w 375721"/>
                    <a:gd name="connsiteY2" fmla="*/ 273036 h 430685"/>
                    <a:gd name="connsiteX3" fmla="*/ 98283 w 375721"/>
                    <a:gd name="connsiteY3" fmla="*/ 232831 h 430685"/>
                    <a:gd name="connsiteX4" fmla="*/ 41429 w 375721"/>
                    <a:gd name="connsiteY4" fmla="*/ 697 h 430685"/>
                    <a:gd name="connsiteX5" fmla="*/ 30732 w 375721"/>
                    <a:gd name="connsiteY5" fmla="*/ 2021 h 430685"/>
                    <a:gd name="connsiteX6" fmla="*/ 26617 w 375721"/>
                    <a:gd name="connsiteY6" fmla="*/ 171357 h 430685"/>
                    <a:gd name="connsiteX7" fmla="*/ 34094 w 375721"/>
                    <a:gd name="connsiteY7" fmla="*/ 319242 h 430685"/>
                    <a:gd name="connsiteX8" fmla="*/ 39971 w 375721"/>
                    <a:gd name="connsiteY8" fmla="*/ 325967 h 430685"/>
                    <a:gd name="connsiteX9" fmla="*/ 55916 w 375721"/>
                    <a:gd name="connsiteY9" fmla="*/ 325433 h 430685"/>
                    <a:gd name="connsiteX10" fmla="*/ 59536 w 375721"/>
                    <a:gd name="connsiteY10" fmla="*/ 284666 h 430685"/>
                    <a:gd name="connsiteX11" fmla="*/ 63774 w 375721"/>
                    <a:gd name="connsiteY11" fmla="*/ 275941 h 430685"/>
                    <a:gd name="connsiteX12" fmla="*/ 70394 w 375721"/>
                    <a:gd name="connsiteY12" fmla="*/ 277875 h 430685"/>
                    <a:gd name="connsiteX13" fmla="*/ 100217 w 375721"/>
                    <a:gd name="connsiteY13" fmla="*/ 362714 h 430685"/>
                    <a:gd name="connsiteX14" fmla="*/ 218832 w 375721"/>
                    <a:gd name="connsiteY14" fmla="*/ 421788 h 430685"/>
                    <a:gd name="connsiteX15" fmla="*/ 371860 w 375721"/>
                    <a:gd name="connsiteY15" fmla="*/ 424789 h 430685"/>
                    <a:gd name="connsiteX16" fmla="*/ 316968 w 375721"/>
                    <a:gd name="connsiteY16" fmla="*/ 320861 h 43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5721" h="430685">
                      <a:moveTo>
                        <a:pt x="316968" y="320861"/>
                      </a:moveTo>
                      <a:cubicBezTo>
                        <a:pt x="312024" y="316118"/>
                        <a:pt x="294632" y="314270"/>
                        <a:pt x="292031" y="315004"/>
                      </a:cubicBezTo>
                      <a:cubicBezTo>
                        <a:pt x="242644" y="327995"/>
                        <a:pt x="147680" y="336111"/>
                        <a:pt x="117829" y="273036"/>
                      </a:cubicBezTo>
                      <a:cubicBezTo>
                        <a:pt x="111885" y="260235"/>
                        <a:pt x="105275" y="246919"/>
                        <a:pt x="98283" y="232831"/>
                      </a:cubicBezTo>
                      <a:cubicBezTo>
                        <a:pt x="54211" y="150221"/>
                        <a:pt x="32789" y="81108"/>
                        <a:pt x="41429" y="697"/>
                      </a:cubicBezTo>
                      <a:cubicBezTo>
                        <a:pt x="38981" y="-579"/>
                        <a:pt x="32494" y="-84"/>
                        <a:pt x="30732" y="2021"/>
                      </a:cubicBezTo>
                      <a:cubicBezTo>
                        <a:pt x="-26723" y="70011"/>
                        <a:pt x="11120" y="108682"/>
                        <a:pt x="26617" y="171357"/>
                      </a:cubicBezTo>
                      <a:cubicBezTo>
                        <a:pt x="38571" y="223287"/>
                        <a:pt x="41086" y="273036"/>
                        <a:pt x="34094" y="319242"/>
                      </a:cubicBezTo>
                      <a:cubicBezTo>
                        <a:pt x="33513" y="322728"/>
                        <a:pt x="36419" y="326043"/>
                        <a:pt x="39971" y="325967"/>
                      </a:cubicBezTo>
                      <a:cubicBezTo>
                        <a:pt x="45039" y="325062"/>
                        <a:pt x="51497" y="328929"/>
                        <a:pt x="55916" y="325433"/>
                      </a:cubicBezTo>
                      <a:cubicBezTo>
                        <a:pt x="60993" y="315384"/>
                        <a:pt x="51325" y="296354"/>
                        <a:pt x="59536" y="284666"/>
                      </a:cubicBezTo>
                      <a:cubicBezTo>
                        <a:pt x="61069" y="281133"/>
                        <a:pt x="58993" y="276942"/>
                        <a:pt x="63774" y="275941"/>
                      </a:cubicBezTo>
                      <a:cubicBezTo>
                        <a:pt x="65451" y="275379"/>
                        <a:pt x="68975" y="275046"/>
                        <a:pt x="70394" y="277875"/>
                      </a:cubicBezTo>
                      <a:cubicBezTo>
                        <a:pt x="84472" y="304726"/>
                        <a:pt x="88892" y="334692"/>
                        <a:pt x="100217" y="362714"/>
                      </a:cubicBezTo>
                      <a:cubicBezTo>
                        <a:pt x="121743" y="400586"/>
                        <a:pt x="177979" y="412759"/>
                        <a:pt x="218832" y="421788"/>
                      </a:cubicBezTo>
                      <a:cubicBezTo>
                        <a:pt x="269019" y="433323"/>
                        <a:pt x="320721" y="432894"/>
                        <a:pt x="371860" y="424789"/>
                      </a:cubicBezTo>
                      <a:cubicBezTo>
                        <a:pt x="391339" y="414892"/>
                        <a:pt x="331513" y="331577"/>
                        <a:pt x="316968" y="320861"/>
                      </a:cubicBezTo>
                      <a:close/>
                    </a:path>
                  </a:pathLst>
                </a:custGeom>
                <a:solidFill>
                  <a:srgbClr val="FFFFFF"/>
                </a:solidFill>
                <a:ln w="9525" cap="flat">
                  <a:noFill/>
                  <a:prstDash val="solid"/>
                  <a:miter/>
                </a:ln>
              </p:spPr>
              <p:txBody>
                <a:bodyPr rtlCol="0" anchor="ctr"/>
                <a:lstStyle/>
                <a:p>
                  <a:endParaRPr lang="en-US"/>
                </a:p>
              </p:txBody>
            </p:sp>
          </p:grpSp>
          <p:sp>
            <p:nvSpPr>
              <p:cNvPr id="10" name="Freeform: Shape 9">
                <a:extLst>
                  <a:ext uri="{FF2B5EF4-FFF2-40B4-BE49-F238E27FC236}">
                    <a16:creationId xmlns:a16="http://schemas.microsoft.com/office/drawing/2014/main" id="{63001F67-F9DF-0717-A4FA-C58ACED37A69}"/>
                  </a:ext>
                </a:extLst>
              </p:cNvPr>
              <p:cNvSpPr/>
              <p:nvPr/>
            </p:nvSpPr>
            <p:spPr>
              <a:xfrm>
                <a:off x="2826783" y="4109249"/>
                <a:ext cx="830609" cy="1225483"/>
              </a:xfrm>
              <a:custGeom>
                <a:avLst/>
                <a:gdLst>
                  <a:gd name="connsiteX0" fmla="*/ 829782 w 830609"/>
                  <a:gd name="connsiteY0" fmla="*/ 302740 h 1225483"/>
                  <a:gd name="connsiteX1" fmla="*/ 716720 w 830609"/>
                  <a:gd name="connsiteY1" fmla="*/ 21628 h 1225483"/>
                  <a:gd name="connsiteX2" fmla="*/ 711253 w 830609"/>
                  <a:gd name="connsiteY2" fmla="*/ 4102 h 1225483"/>
                  <a:gd name="connsiteX3" fmla="*/ 705214 w 830609"/>
                  <a:gd name="connsiteY3" fmla="*/ 16 h 1225483"/>
                  <a:gd name="connsiteX4" fmla="*/ 699880 w 830609"/>
                  <a:gd name="connsiteY4" fmla="*/ 4988 h 1225483"/>
                  <a:gd name="connsiteX5" fmla="*/ 622242 w 830609"/>
                  <a:gd name="connsiteY5" fmla="*/ 266449 h 1225483"/>
                  <a:gd name="connsiteX6" fmla="*/ 621651 w 830609"/>
                  <a:gd name="connsiteY6" fmla="*/ 269440 h 1225483"/>
                  <a:gd name="connsiteX7" fmla="*/ 608621 w 830609"/>
                  <a:gd name="connsiteY7" fmla="*/ 297006 h 1225483"/>
                  <a:gd name="connsiteX8" fmla="*/ 46427 w 830609"/>
                  <a:gd name="connsiteY8" fmla="*/ 256124 h 1225483"/>
                  <a:gd name="connsiteX9" fmla="*/ 41245 w 830609"/>
                  <a:gd name="connsiteY9" fmla="*/ 257029 h 1225483"/>
                  <a:gd name="connsiteX10" fmla="*/ 38883 w 830609"/>
                  <a:gd name="connsiteY10" fmla="*/ 261725 h 1225483"/>
                  <a:gd name="connsiteX11" fmla="*/ 39464 w 830609"/>
                  <a:gd name="connsiteY11" fmla="*/ 429308 h 1225483"/>
                  <a:gd name="connsiteX12" fmla="*/ 37083 w 830609"/>
                  <a:gd name="connsiteY12" fmla="*/ 434451 h 1225483"/>
                  <a:gd name="connsiteX13" fmla="*/ 31511 w 830609"/>
                  <a:gd name="connsiteY13" fmla="*/ 435804 h 1225483"/>
                  <a:gd name="connsiteX14" fmla="*/ 14537 w 830609"/>
                  <a:gd name="connsiteY14" fmla="*/ 432194 h 1225483"/>
                  <a:gd name="connsiteX15" fmla="*/ 8308 w 830609"/>
                  <a:gd name="connsiteY15" fmla="*/ 434899 h 1225483"/>
                  <a:gd name="connsiteX16" fmla="*/ 8832 w 830609"/>
                  <a:gd name="connsiteY16" fmla="*/ 441671 h 1225483"/>
                  <a:gd name="connsiteX17" fmla="*/ 40693 w 830609"/>
                  <a:gd name="connsiteY17" fmla="*/ 522643 h 1225483"/>
                  <a:gd name="connsiteX18" fmla="*/ 40007 w 830609"/>
                  <a:gd name="connsiteY18" fmla="*/ 575697 h 1225483"/>
                  <a:gd name="connsiteX19" fmla="*/ 43560 w 830609"/>
                  <a:gd name="connsiteY19" fmla="*/ 603644 h 1225483"/>
                  <a:gd name="connsiteX20" fmla="*/ 38331 w 830609"/>
                  <a:gd name="connsiteY20" fmla="*/ 678568 h 1225483"/>
                  <a:gd name="connsiteX21" fmla="*/ 24186 w 830609"/>
                  <a:gd name="connsiteY21" fmla="*/ 674862 h 1225483"/>
                  <a:gd name="connsiteX22" fmla="*/ 18071 w 830609"/>
                  <a:gd name="connsiteY22" fmla="*/ 674920 h 1225483"/>
                  <a:gd name="connsiteX23" fmla="*/ 15347 w 830609"/>
                  <a:gd name="connsiteY23" fmla="*/ 680396 h 1225483"/>
                  <a:gd name="connsiteX24" fmla="*/ 20224 w 830609"/>
                  <a:gd name="connsiteY24" fmla="*/ 989587 h 1225483"/>
                  <a:gd name="connsiteX25" fmla="*/ 16061 w 830609"/>
                  <a:gd name="connsiteY25" fmla="*/ 1040260 h 1225483"/>
                  <a:gd name="connsiteX26" fmla="*/ 202 w 830609"/>
                  <a:gd name="connsiteY26" fmla="*/ 1157818 h 1225483"/>
                  <a:gd name="connsiteX27" fmla="*/ 4136 w 830609"/>
                  <a:gd name="connsiteY27" fmla="*/ 1164933 h 1225483"/>
                  <a:gd name="connsiteX28" fmla="*/ 6279 w 830609"/>
                  <a:gd name="connsiteY28" fmla="*/ 1165591 h 1225483"/>
                  <a:gd name="connsiteX29" fmla="*/ 152412 w 830609"/>
                  <a:gd name="connsiteY29" fmla="*/ 1205519 h 1225483"/>
                  <a:gd name="connsiteX30" fmla="*/ 156803 w 830609"/>
                  <a:gd name="connsiteY30" fmla="*/ 1204691 h 1225483"/>
                  <a:gd name="connsiteX31" fmla="*/ 162251 w 830609"/>
                  <a:gd name="connsiteY31" fmla="*/ 1206024 h 1225483"/>
                  <a:gd name="connsiteX32" fmla="*/ 165727 w 830609"/>
                  <a:gd name="connsiteY32" fmla="*/ 1208167 h 1225483"/>
                  <a:gd name="connsiteX33" fmla="*/ 344978 w 830609"/>
                  <a:gd name="connsiteY33" fmla="*/ 1225484 h 1225483"/>
                  <a:gd name="connsiteX34" fmla="*/ 486920 w 830609"/>
                  <a:gd name="connsiteY34" fmla="*/ 1215301 h 1225483"/>
                  <a:gd name="connsiteX35" fmla="*/ 795454 w 830609"/>
                  <a:gd name="connsiteY35" fmla="*/ 1124623 h 1225483"/>
                  <a:gd name="connsiteX36" fmla="*/ 798616 w 830609"/>
                  <a:gd name="connsiteY36" fmla="*/ 1117470 h 1225483"/>
                  <a:gd name="connsiteX37" fmla="*/ 794701 w 830609"/>
                  <a:gd name="connsiteY37" fmla="*/ 907834 h 1225483"/>
                  <a:gd name="connsiteX38" fmla="*/ 803845 w 830609"/>
                  <a:gd name="connsiteY38" fmla="*/ 817366 h 1225483"/>
                  <a:gd name="connsiteX39" fmla="*/ 823553 w 830609"/>
                  <a:gd name="connsiteY39" fmla="*/ 477038 h 1225483"/>
                  <a:gd name="connsiteX40" fmla="*/ 830592 w 830609"/>
                  <a:gd name="connsiteY40" fmla="*/ 306102 h 1225483"/>
                  <a:gd name="connsiteX41" fmla="*/ 829782 w 830609"/>
                  <a:gd name="connsiteY41" fmla="*/ 302740 h 122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30609" h="1225483">
                    <a:moveTo>
                      <a:pt x="829782" y="302740"/>
                    </a:moveTo>
                    <a:cubicBezTo>
                      <a:pt x="777433" y="216596"/>
                      <a:pt x="746572" y="117478"/>
                      <a:pt x="716720" y="21628"/>
                    </a:cubicBezTo>
                    <a:cubicBezTo>
                      <a:pt x="714901" y="15780"/>
                      <a:pt x="713082" y="9932"/>
                      <a:pt x="711253" y="4102"/>
                    </a:cubicBezTo>
                    <a:cubicBezTo>
                      <a:pt x="710443" y="1493"/>
                      <a:pt x="707938" y="-184"/>
                      <a:pt x="705214" y="16"/>
                    </a:cubicBezTo>
                    <a:cubicBezTo>
                      <a:pt x="702490" y="226"/>
                      <a:pt x="700280" y="2293"/>
                      <a:pt x="699880" y="4988"/>
                    </a:cubicBezTo>
                    <a:cubicBezTo>
                      <a:pt x="684907" y="105496"/>
                      <a:pt x="659504" y="191021"/>
                      <a:pt x="622242" y="266449"/>
                    </a:cubicBezTo>
                    <a:cubicBezTo>
                      <a:pt x="621785" y="267373"/>
                      <a:pt x="621575" y="268412"/>
                      <a:pt x="621651" y="269440"/>
                    </a:cubicBezTo>
                    <a:cubicBezTo>
                      <a:pt x="622404" y="280394"/>
                      <a:pt x="618146" y="289414"/>
                      <a:pt x="608621" y="297006"/>
                    </a:cubicBezTo>
                    <a:cubicBezTo>
                      <a:pt x="535840" y="355032"/>
                      <a:pt x="203266" y="303511"/>
                      <a:pt x="46427" y="256124"/>
                    </a:cubicBezTo>
                    <a:cubicBezTo>
                      <a:pt x="44655" y="255591"/>
                      <a:pt x="42731" y="255924"/>
                      <a:pt x="41245" y="257029"/>
                    </a:cubicBezTo>
                    <a:cubicBezTo>
                      <a:pt x="39759" y="258134"/>
                      <a:pt x="38883" y="259877"/>
                      <a:pt x="38883" y="261725"/>
                    </a:cubicBezTo>
                    <a:cubicBezTo>
                      <a:pt x="38931" y="353718"/>
                      <a:pt x="39416" y="421774"/>
                      <a:pt x="39464" y="429308"/>
                    </a:cubicBezTo>
                    <a:cubicBezTo>
                      <a:pt x="39483" y="431318"/>
                      <a:pt x="38597" y="433204"/>
                      <a:pt x="37083" y="434451"/>
                    </a:cubicBezTo>
                    <a:cubicBezTo>
                      <a:pt x="35511" y="435718"/>
                      <a:pt x="33492" y="436242"/>
                      <a:pt x="31511" y="435804"/>
                    </a:cubicBezTo>
                    <a:lnTo>
                      <a:pt x="14537" y="432194"/>
                    </a:lnTo>
                    <a:cubicBezTo>
                      <a:pt x="12089" y="431670"/>
                      <a:pt x="9594" y="432756"/>
                      <a:pt x="8308" y="434899"/>
                    </a:cubicBezTo>
                    <a:cubicBezTo>
                      <a:pt x="7022" y="437042"/>
                      <a:pt x="7232" y="439757"/>
                      <a:pt x="8832" y="441671"/>
                    </a:cubicBezTo>
                    <a:cubicBezTo>
                      <a:pt x="42550" y="481943"/>
                      <a:pt x="42303" y="487363"/>
                      <a:pt x="40693" y="522643"/>
                    </a:cubicBezTo>
                    <a:cubicBezTo>
                      <a:pt x="40093" y="535836"/>
                      <a:pt x="39340" y="552247"/>
                      <a:pt x="40007" y="575697"/>
                    </a:cubicBezTo>
                    <a:cubicBezTo>
                      <a:pt x="40331" y="583565"/>
                      <a:pt x="41902" y="593319"/>
                      <a:pt x="43560" y="603644"/>
                    </a:cubicBezTo>
                    <a:cubicBezTo>
                      <a:pt x="47941" y="630895"/>
                      <a:pt x="53361" y="664632"/>
                      <a:pt x="38331" y="678568"/>
                    </a:cubicBezTo>
                    <a:cubicBezTo>
                      <a:pt x="33273" y="678758"/>
                      <a:pt x="28644" y="677549"/>
                      <a:pt x="24186" y="674862"/>
                    </a:cubicBezTo>
                    <a:cubicBezTo>
                      <a:pt x="22300" y="673729"/>
                      <a:pt x="19938" y="673748"/>
                      <a:pt x="18071" y="674920"/>
                    </a:cubicBezTo>
                    <a:cubicBezTo>
                      <a:pt x="16204" y="676091"/>
                      <a:pt x="15147" y="678206"/>
                      <a:pt x="15347" y="680396"/>
                    </a:cubicBezTo>
                    <a:cubicBezTo>
                      <a:pt x="24100" y="779371"/>
                      <a:pt x="31682" y="884774"/>
                      <a:pt x="20224" y="989587"/>
                    </a:cubicBezTo>
                    <a:cubicBezTo>
                      <a:pt x="18452" y="1006418"/>
                      <a:pt x="17242" y="1023620"/>
                      <a:pt x="16061" y="1040260"/>
                    </a:cubicBezTo>
                    <a:cubicBezTo>
                      <a:pt x="13299" y="1079332"/>
                      <a:pt x="10441" y="1119737"/>
                      <a:pt x="202" y="1157818"/>
                    </a:cubicBezTo>
                    <a:cubicBezTo>
                      <a:pt x="-617" y="1160866"/>
                      <a:pt x="1126" y="1164009"/>
                      <a:pt x="4136" y="1164933"/>
                    </a:cubicBezTo>
                    <a:lnTo>
                      <a:pt x="6279" y="1165591"/>
                    </a:lnTo>
                    <a:cubicBezTo>
                      <a:pt x="53723" y="1180154"/>
                      <a:pt x="102786" y="1195213"/>
                      <a:pt x="152412" y="1205519"/>
                    </a:cubicBezTo>
                    <a:cubicBezTo>
                      <a:pt x="153926" y="1205833"/>
                      <a:pt x="155507" y="1205538"/>
                      <a:pt x="156803" y="1204691"/>
                    </a:cubicBezTo>
                    <a:cubicBezTo>
                      <a:pt x="158384" y="1203652"/>
                      <a:pt x="160879" y="1204271"/>
                      <a:pt x="162251" y="1206024"/>
                    </a:cubicBezTo>
                    <a:cubicBezTo>
                      <a:pt x="163118" y="1207139"/>
                      <a:pt x="164346" y="1207891"/>
                      <a:pt x="165727" y="1208167"/>
                    </a:cubicBezTo>
                    <a:cubicBezTo>
                      <a:pt x="224040" y="1219711"/>
                      <a:pt x="283961" y="1225493"/>
                      <a:pt x="344978" y="1225484"/>
                    </a:cubicBezTo>
                    <a:cubicBezTo>
                      <a:pt x="391737" y="1225484"/>
                      <a:pt x="439143" y="1222093"/>
                      <a:pt x="486920" y="1215301"/>
                    </a:cubicBezTo>
                    <a:cubicBezTo>
                      <a:pt x="590924" y="1200519"/>
                      <a:pt x="694727" y="1170010"/>
                      <a:pt x="795454" y="1124623"/>
                    </a:cubicBezTo>
                    <a:cubicBezTo>
                      <a:pt x="798178" y="1123395"/>
                      <a:pt x="799540" y="1120318"/>
                      <a:pt x="798616" y="1117470"/>
                    </a:cubicBezTo>
                    <a:cubicBezTo>
                      <a:pt x="776585" y="1050005"/>
                      <a:pt x="785795" y="977729"/>
                      <a:pt x="794701" y="907834"/>
                    </a:cubicBezTo>
                    <a:cubicBezTo>
                      <a:pt x="798492" y="878069"/>
                      <a:pt x="802417" y="847293"/>
                      <a:pt x="803845" y="817366"/>
                    </a:cubicBezTo>
                    <a:cubicBezTo>
                      <a:pt x="815485" y="704200"/>
                      <a:pt x="819590" y="588718"/>
                      <a:pt x="823553" y="477038"/>
                    </a:cubicBezTo>
                    <a:cubicBezTo>
                      <a:pt x="825543" y="420964"/>
                      <a:pt x="827601" y="362985"/>
                      <a:pt x="830592" y="306102"/>
                    </a:cubicBezTo>
                    <a:cubicBezTo>
                      <a:pt x="830687" y="304911"/>
                      <a:pt x="830392" y="303740"/>
                      <a:pt x="829782" y="302740"/>
                    </a:cubicBezTo>
                    <a:close/>
                  </a:path>
                </a:pathLst>
              </a:custGeom>
              <a:solidFill>
                <a:srgbClr val="FFFFFF"/>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054B6AE-907A-DBDD-D75C-3A09A2D05CAA}"/>
                  </a:ext>
                </a:extLst>
              </p:cNvPr>
              <p:cNvSpPr/>
              <p:nvPr/>
            </p:nvSpPr>
            <p:spPr>
              <a:xfrm>
                <a:off x="3020789" y="2920444"/>
                <a:ext cx="548001" cy="737574"/>
              </a:xfrm>
              <a:custGeom>
                <a:avLst/>
                <a:gdLst>
                  <a:gd name="connsiteX0" fmla="*/ 535945 w 548001"/>
                  <a:gd name="connsiteY0" fmla="*/ 492591 h 737574"/>
                  <a:gd name="connsiteX1" fmla="*/ 413653 w 548001"/>
                  <a:gd name="connsiteY1" fmla="*/ 219328 h 737574"/>
                  <a:gd name="connsiteX2" fmla="*/ 464431 w 548001"/>
                  <a:gd name="connsiteY2" fmla="*/ 162845 h 737574"/>
                  <a:gd name="connsiteX3" fmla="*/ 464745 w 548001"/>
                  <a:gd name="connsiteY3" fmla="*/ 162636 h 737574"/>
                  <a:gd name="connsiteX4" fmla="*/ 502588 w 548001"/>
                  <a:gd name="connsiteY4" fmla="*/ 178361 h 737574"/>
                  <a:gd name="connsiteX5" fmla="*/ 520924 w 548001"/>
                  <a:gd name="connsiteY5" fmla="*/ 184600 h 737574"/>
                  <a:gd name="connsiteX6" fmla="*/ 519133 w 548001"/>
                  <a:gd name="connsiteY6" fmla="*/ 176418 h 737574"/>
                  <a:gd name="connsiteX7" fmla="*/ 509694 w 548001"/>
                  <a:gd name="connsiteY7" fmla="*/ 161931 h 737574"/>
                  <a:gd name="connsiteX8" fmla="*/ 485033 w 548001"/>
                  <a:gd name="connsiteY8" fmla="*/ 127565 h 737574"/>
                  <a:gd name="connsiteX9" fmla="*/ 383316 w 548001"/>
                  <a:gd name="connsiteY9" fmla="*/ 29638 h 737574"/>
                  <a:gd name="connsiteX10" fmla="*/ 344416 w 548001"/>
                  <a:gd name="connsiteY10" fmla="*/ 27181 h 737574"/>
                  <a:gd name="connsiteX11" fmla="*/ 336977 w 548001"/>
                  <a:gd name="connsiteY11" fmla="*/ 33981 h 737574"/>
                  <a:gd name="connsiteX12" fmla="*/ 374877 w 548001"/>
                  <a:gd name="connsiteY12" fmla="*/ 149986 h 737574"/>
                  <a:gd name="connsiteX13" fmla="*/ 375067 w 548001"/>
                  <a:gd name="connsiteY13" fmla="*/ 150434 h 737574"/>
                  <a:gd name="connsiteX14" fmla="*/ 378144 w 548001"/>
                  <a:gd name="connsiteY14" fmla="*/ 157673 h 737574"/>
                  <a:gd name="connsiteX15" fmla="*/ 374591 w 548001"/>
                  <a:gd name="connsiteY15" fmla="*/ 231682 h 737574"/>
                  <a:gd name="connsiteX16" fmla="*/ 365790 w 548001"/>
                  <a:gd name="connsiteY16" fmla="*/ 253161 h 737574"/>
                  <a:gd name="connsiteX17" fmla="*/ 356694 w 548001"/>
                  <a:gd name="connsiteY17" fmla="*/ 263782 h 737574"/>
                  <a:gd name="connsiteX18" fmla="*/ 229678 w 548001"/>
                  <a:gd name="connsiteY18" fmla="*/ 194992 h 737574"/>
                  <a:gd name="connsiteX19" fmla="*/ 59047 w 548001"/>
                  <a:gd name="connsiteY19" fmla="*/ 13550 h 737574"/>
                  <a:gd name="connsiteX20" fmla="*/ 11 w 548001"/>
                  <a:gd name="connsiteY20" fmla="*/ 168122 h 737574"/>
                  <a:gd name="connsiteX21" fmla="*/ 6288 w 548001"/>
                  <a:gd name="connsiteY21" fmla="*/ 174209 h 737574"/>
                  <a:gd name="connsiteX22" fmla="*/ 178938 w 548001"/>
                  <a:gd name="connsiteY22" fmla="*/ 187639 h 737574"/>
                  <a:gd name="connsiteX23" fmla="*/ 187854 w 548001"/>
                  <a:gd name="connsiteY23" fmla="*/ 193049 h 737574"/>
                  <a:gd name="connsiteX24" fmla="*/ 473518 w 548001"/>
                  <a:gd name="connsiteY24" fmla="*/ 690759 h 737574"/>
                  <a:gd name="connsiteX25" fmla="*/ 488339 w 548001"/>
                  <a:gd name="connsiteY25" fmla="*/ 737574 h 737574"/>
                  <a:gd name="connsiteX26" fmla="*/ 535945 w 548001"/>
                  <a:gd name="connsiteY26" fmla="*/ 492591 h 73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8001" h="737574">
                    <a:moveTo>
                      <a:pt x="535945" y="492591"/>
                    </a:moveTo>
                    <a:cubicBezTo>
                      <a:pt x="513485" y="400475"/>
                      <a:pt x="452515" y="305730"/>
                      <a:pt x="413653" y="219328"/>
                    </a:cubicBezTo>
                    <a:cubicBezTo>
                      <a:pt x="412034" y="215395"/>
                      <a:pt x="463355" y="163521"/>
                      <a:pt x="464431" y="162845"/>
                    </a:cubicBezTo>
                    <a:cubicBezTo>
                      <a:pt x="464536" y="162778"/>
                      <a:pt x="464640" y="162712"/>
                      <a:pt x="464745" y="162636"/>
                    </a:cubicBezTo>
                    <a:cubicBezTo>
                      <a:pt x="470689" y="158397"/>
                      <a:pt x="493482" y="172351"/>
                      <a:pt x="502588" y="178361"/>
                    </a:cubicBezTo>
                    <a:cubicBezTo>
                      <a:pt x="506722" y="181086"/>
                      <a:pt x="519123" y="186686"/>
                      <a:pt x="520924" y="184600"/>
                    </a:cubicBezTo>
                    <a:cubicBezTo>
                      <a:pt x="522724" y="182514"/>
                      <a:pt x="520781" y="178619"/>
                      <a:pt x="519133" y="176418"/>
                    </a:cubicBezTo>
                    <a:cubicBezTo>
                      <a:pt x="515799" y="171989"/>
                      <a:pt x="512827" y="167103"/>
                      <a:pt x="509694" y="161931"/>
                    </a:cubicBezTo>
                    <a:cubicBezTo>
                      <a:pt x="503588" y="151882"/>
                      <a:pt x="486072" y="128917"/>
                      <a:pt x="485033" y="127565"/>
                    </a:cubicBezTo>
                    <a:cubicBezTo>
                      <a:pt x="454582" y="87883"/>
                      <a:pt x="397927" y="40420"/>
                      <a:pt x="383316" y="29638"/>
                    </a:cubicBezTo>
                    <a:cubicBezTo>
                      <a:pt x="376858" y="24866"/>
                      <a:pt x="353636" y="24009"/>
                      <a:pt x="344416" y="27181"/>
                    </a:cubicBezTo>
                    <a:cubicBezTo>
                      <a:pt x="340349" y="28581"/>
                      <a:pt x="337844" y="30867"/>
                      <a:pt x="336977" y="33981"/>
                    </a:cubicBezTo>
                    <a:cubicBezTo>
                      <a:pt x="323985" y="80559"/>
                      <a:pt x="351683" y="120545"/>
                      <a:pt x="374877" y="149986"/>
                    </a:cubicBezTo>
                    <a:cubicBezTo>
                      <a:pt x="375058" y="150244"/>
                      <a:pt x="375115" y="150415"/>
                      <a:pt x="375067" y="150434"/>
                    </a:cubicBezTo>
                    <a:cubicBezTo>
                      <a:pt x="373439" y="152596"/>
                      <a:pt x="376420" y="155587"/>
                      <a:pt x="378144" y="157673"/>
                    </a:cubicBezTo>
                    <a:cubicBezTo>
                      <a:pt x="398975" y="182857"/>
                      <a:pt x="386107" y="205489"/>
                      <a:pt x="374591" y="231682"/>
                    </a:cubicBezTo>
                    <a:cubicBezTo>
                      <a:pt x="371524" y="238655"/>
                      <a:pt x="368390" y="245798"/>
                      <a:pt x="365790" y="253161"/>
                    </a:cubicBezTo>
                    <a:cubicBezTo>
                      <a:pt x="361151" y="255962"/>
                      <a:pt x="360618" y="260181"/>
                      <a:pt x="356694" y="263782"/>
                    </a:cubicBezTo>
                    <a:cubicBezTo>
                      <a:pt x="332510" y="236473"/>
                      <a:pt x="282732" y="203879"/>
                      <a:pt x="229678" y="194992"/>
                    </a:cubicBezTo>
                    <a:cubicBezTo>
                      <a:pt x="44826" y="70948"/>
                      <a:pt x="86517" y="-39266"/>
                      <a:pt x="59047" y="13550"/>
                    </a:cubicBezTo>
                    <a:cubicBezTo>
                      <a:pt x="27376" y="59470"/>
                      <a:pt x="1773" y="116868"/>
                      <a:pt x="11" y="168122"/>
                    </a:cubicBezTo>
                    <a:cubicBezTo>
                      <a:pt x="-208" y="171513"/>
                      <a:pt x="2888" y="174532"/>
                      <a:pt x="6288" y="174209"/>
                    </a:cubicBezTo>
                    <a:cubicBezTo>
                      <a:pt x="49874" y="170922"/>
                      <a:pt x="132523" y="174694"/>
                      <a:pt x="178938" y="187639"/>
                    </a:cubicBezTo>
                    <a:cubicBezTo>
                      <a:pt x="184425" y="189172"/>
                      <a:pt x="189797" y="192858"/>
                      <a:pt x="187854" y="193049"/>
                    </a:cubicBezTo>
                    <a:cubicBezTo>
                      <a:pt x="321175" y="326104"/>
                      <a:pt x="433732" y="512879"/>
                      <a:pt x="473518" y="690759"/>
                    </a:cubicBezTo>
                    <a:cubicBezTo>
                      <a:pt x="474156" y="693616"/>
                      <a:pt x="475861" y="724306"/>
                      <a:pt x="488339" y="737574"/>
                    </a:cubicBezTo>
                    <a:cubicBezTo>
                      <a:pt x="564034" y="633809"/>
                      <a:pt x="552166" y="565495"/>
                      <a:pt x="535945" y="492591"/>
                    </a:cubicBezTo>
                    <a:close/>
                  </a:path>
                </a:pathLst>
              </a:custGeom>
              <a:solidFill>
                <a:srgbClr val="FFFFFF"/>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DCBE00-5422-09CC-E3D1-C9336BAA7C29}"/>
                  </a:ext>
                </a:extLst>
              </p:cNvPr>
              <p:cNvSpPr/>
              <p:nvPr/>
            </p:nvSpPr>
            <p:spPr>
              <a:xfrm>
                <a:off x="2627446" y="3008930"/>
                <a:ext cx="1889312" cy="1527016"/>
              </a:xfrm>
              <a:custGeom>
                <a:avLst/>
                <a:gdLst>
                  <a:gd name="connsiteX0" fmla="*/ 1889312 w 1889312"/>
                  <a:gd name="connsiteY0" fmla="*/ 192821 h 1527016"/>
                  <a:gd name="connsiteX1" fmla="*/ 1715938 w 1889312"/>
                  <a:gd name="connsiteY1" fmla="*/ 28696 h 1527016"/>
                  <a:gd name="connsiteX2" fmla="*/ 1705985 w 1889312"/>
                  <a:gd name="connsiteY2" fmla="*/ 28325 h 1527016"/>
                  <a:gd name="connsiteX3" fmla="*/ 1401775 w 1889312"/>
                  <a:gd name="connsiteY3" fmla="*/ 408972 h 1527016"/>
                  <a:gd name="connsiteX4" fmla="*/ 1077563 w 1889312"/>
                  <a:gd name="connsiteY4" fmla="*/ 173819 h 1527016"/>
                  <a:gd name="connsiteX5" fmla="*/ 1046207 w 1889312"/>
                  <a:gd name="connsiteY5" fmla="*/ 141282 h 1527016"/>
                  <a:gd name="connsiteX6" fmla="*/ 1041111 w 1889312"/>
                  <a:gd name="connsiteY6" fmla="*/ 129747 h 1527016"/>
                  <a:gd name="connsiteX7" fmla="*/ 962730 w 1889312"/>
                  <a:gd name="connsiteY7" fmla="*/ 78540 h 1527016"/>
                  <a:gd name="connsiteX8" fmla="*/ 904465 w 1889312"/>
                  <a:gd name="connsiteY8" fmla="*/ 56633 h 1527016"/>
                  <a:gd name="connsiteX9" fmla="*/ 915667 w 1889312"/>
                  <a:gd name="connsiteY9" fmla="*/ 94561 h 1527016"/>
                  <a:gd name="connsiteX10" fmla="*/ 912705 w 1889312"/>
                  <a:gd name="connsiteY10" fmla="*/ 98267 h 1527016"/>
                  <a:gd name="connsiteX11" fmla="*/ 888397 w 1889312"/>
                  <a:gd name="connsiteY11" fmla="*/ 83817 h 1527016"/>
                  <a:gd name="connsiteX12" fmla="*/ 857145 w 1889312"/>
                  <a:gd name="connsiteY12" fmla="*/ 74521 h 1527016"/>
                  <a:gd name="connsiteX13" fmla="*/ 809292 w 1889312"/>
                  <a:gd name="connsiteY13" fmla="*/ 129242 h 1527016"/>
                  <a:gd name="connsiteX14" fmla="*/ 808777 w 1889312"/>
                  <a:gd name="connsiteY14" fmla="*/ 135814 h 1527016"/>
                  <a:gd name="connsiteX15" fmla="*/ 882463 w 1889312"/>
                  <a:gd name="connsiteY15" fmla="*/ 656898 h 1527016"/>
                  <a:gd name="connsiteX16" fmla="*/ 798367 w 1889312"/>
                  <a:gd name="connsiteY16" fmla="*/ 433328 h 1527016"/>
                  <a:gd name="connsiteX17" fmla="*/ 774459 w 1889312"/>
                  <a:gd name="connsiteY17" fmla="*/ 367767 h 1527016"/>
                  <a:gd name="connsiteX18" fmla="*/ 571786 w 1889312"/>
                  <a:gd name="connsiteY18" fmla="*/ 101048 h 1527016"/>
                  <a:gd name="connsiteX19" fmla="*/ 458248 w 1889312"/>
                  <a:gd name="connsiteY19" fmla="*/ 89304 h 1527016"/>
                  <a:gd name="connsiteX20" fmla="*/ 429682 w 1889312"/>
                  <a:gd name="connsiteY20" fmla="*/ 89342 h 1527016"/>
                  <a:gd name="connsiteX21" fmla="*/ 380981 w 1889312"/>
                  <a:gd name="connsiteY21" fmla="*/ 95923 h 1527016"/>
                  <a:gd name="connsiteX22" fmla="*/ 389249 w 1889312"/>
                  <a:gd name="connsiteY22" fmla="*/ 10056 h 1527016"/>
                  <a:gd name="connsiteX23" fmla="*/ 381714 w 1889312"/>
                  <a:gd name="connsiteY23" fmla="*/ 1150 h 1527016"/>
                  <a:gd name="connsiteX24" fmla="*/ 235877 w 1889312"/>
                  <a:gd name="connsiteY24" fmla="*/ 86370 h 1527016"/>
                  <a:gd name="connsiteX25" fmla="*/ 177946 w 1889312"/>
                  <a:gd name="connsiteY25" fmla="*/ 153664 h 1527016"/>
                  <a:gd name="connsiteX26" fmla="*/ 176193 w 1889312"/>
                  <a:gd name="connsiteY26" fmla="*/ 214329 h 1527016"/>
                  <a:gd name="connsiteX27" fmla="*/ 1229 w 1889312"/>
                  <a:gd name="connsiteY27" fmla="*/ 845903 h 1527016"/>
                  <a:gd name="connsiteX28" fmla="*/ 6687 w 1889312"/>
                  <a:gd name="connsiteY28" fmla="*/ 1482354 h 1527016"/>
                  <a:gd name="connsiteX29" fmla="*/ 229438 w 1889312"/>
                  <a:gd name="connsiteY29" fmla="*/ 1527017 h 1527016"/>
                  <a:gd name="connsiteX30" fmla="*/ 307858 w 1889312"/>
                  <a:gd name="connsiteY30" fmla="*/ 602768 h 1527016"/>
                  <a:gd name="connsiteX31" fmla="*/ 324812 w 1889312"/>
                  <a:gd name="connsiteY31" fmla="*/ 608035 h 1527016"/>
                  <a:gd name="connsiteX32" fmla="*/ 297980 w 1889312"/>
                  <a:gd name="connsiteY32" fmla="*/ 1051424 h 1527016"/>
                  <a:gd name="connsiteX33" fmla="*/ 238201 w 1889312"/>
                  <a:gd name="connsiteY33" fmla="*/ 1335269 h 1527016"/>
                  <a:gd name="connsiteX34" fmla="*/ 811663 w 1889312"/>
                  <a:gd name="connsiteY34" fmla="*/ 1385989 h 1527016"/>
                  <a:gd name="connsiteX35" fmla="*/ 897684 w 1889312"/>
                  <a:gd name="connsiteY35" fmla="*/ 1085809 h 1527016"/>
                  <a:gd name="connsiteX36" fmla="*/ 905037 w 1889312"/>
                  <a:gd name="connsiteY36" fmla="*/ 1059930 h 1527016"/>
                  <a:gd name="connsiteX37" fmla="*/ 1085517 w 1889312"/>
                  <a:gd name="connsiteY37" fmla="*/ 1422270 h 1527016"/>
                  <a:gd name="connsiteX38" fmla="*/ 1018223 w 1889312"/>
                  <a:gd name="connsiteY38" fmla="*/ 990816 h 1527016"/>
                  <a:gd name="connsiteX39" fmla="*/ 991695 w 1889312"/>
                  <a:gd name="connsiteY39" fmla="*/ 779380 h 1527016"/>
                  <a:gd name="connsiteX40" fmla="*/ 1020566 w 1889312"/>
                  <a:gd name="connsiteY40" fmla="*/ 588233 h 1527016"/>
                  <a:gd name="connsiteX41" fmla="*/ 1056599 w 1889312"/>
                  <a:gd name="connsiteY41" fmla="*/ 481296 h 1527016"/>
                  <a:gd name="connsiteX42" fmla="*/ 1068476 w 1889312"/>
                  <a:gd name="connsiteY42" fmla="*/ 477781 h 1527016"/>
                  <a:gd name="connsiteX43" fmla="*/ 1354693 w 1889312"/>
                  <a:gd name="connsiteY43" fmla="*/ 673862 h 1527016"/>
                  <a:gd name="connsiteX44" fmla="*/ 1889312 w 1889312"/>
                  <a:gd name="connsiteY44" fmla="*/ 192821 h 152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89312" h="1527016">
                    <a:moveTo>
                      <a:pt x="1889312" y="192821"/>
                    </a:moveTo>
                    <a:cubicBezTo>
                      <a:pt x="1827714" y="143158"/>
                      <a:pt x="1754238" y="100095"/>
                      <a:pt x="1715938" y="28696"/>
                    </a:cubicBezTo>
                    <a:cubicBezTo>
                      <a:pt x="1713976" y="24981"/>
                      <a:pt x="1708204" y="24762"/>
                      <a:pt x="1705985" y="28325"/>
                    </a:cubicBezTo>
                    <a:cubicBezTo>
                      <a:pt x="1626670" y="147768"/>
                      <a:pt x="1525181" y="294796"/>
                      <a:pt x="1401775" y="408972"/>
                    </a:cubicBezTo>
                    <a:cubicBezTo>
                      <a:pt x="1333891" y="381702"/>
                      <a:pt x="1170461" y="261611"/>
                      <a:pt x="1077563" y="173819"/>
                    </a:cubicBezTo>
                    <a:cubicBezTo>
                      <a:pt x="1062857" y="160189"/>
                      <a:pt x="1055094" y="149578"/>
                      <a:pt x="1046207" y="141282"/>
                    </a:cubicBezTo>
                    <a:cubicBezTo>
                      <a:pt x="1045464" y="141148"/>
                      <a:pt x="1042187" y="132738"/>
                      <a:pt x="1041111" y="129747"/>
                    </a:cubicBezTo>
                    <a:cubicBezTo>
                      <a:pt x="1013889" y="81446"/>
                      <a:pt x="984333" y="89294"/>
                      <a:pt x="962730" y="78540"/>
                    </a:cubicBezTo>
                    <a:cubicBezTo>
                      <a:pt x="943480" y="71673"/>
                      <a:pt x="923582" y="64577"/>
                      <a:pt x="904465" y="56633"/>
                    </a:cubicBezTo>
                    <a:cubicBezTo>
                      <a:pt x="882329" y="56080"/>
                      <a:pt x="912867" y="82874"/>
                      <a:pt x="915667" y="94561"/>
                    </a:cubicBezTo>
                    <a:cubicBezTo>
                      <a:pt x="915981" y="95885"/>
                      <a:pt x="913819" y="99038"/>
                      <a:pt x="912705" y="98267"/>
                    </a:cubicBezTo>
                    <a:cubicBezTo>
                      <a:pt x="905389" y="93171"/>
                      <a:pt x="896407" y="89227"/>
                      <a:pt x="888397" y="83817"/>
                    </a:cubicBezTo>
                    <a:cubicBezTo>
                      <a:pt x="880329" y="81160"/>
                      <a:pt x="864756" y="67368"/>
                      <a:pt x="857145" y="74521"/>
                    </a:cubicBezTo>
                    <a:cubicBezTo>
                      <a:pt x="855450" y="76645"/>
                      <a:pt x="817559" y="121384"/>
                      <a:pt x="809292" y="129242"/>
                    </a:cubicBezTo>
                    <a:cubicBezTo>
                      <a:pt x="807787" y="131118"/>
                      <a:pt x="807577" y="133728"/>
                      <a:pt x="808777" y="135814"/>
                    </a:cubicBezTo>
                    <a:cubicBezTo>
                      <a:pt x="913686" y="313922"/>
                      <a:pt x="999382" y="485658"/>
                      <a:pt x="882463" y="656898"/>
                    </a:cubicBezTo>
                    <a:cubicBezTo>
                      <a:pt x="867080" y="615341"/>
                      <a:pt x="836171" y="502879"/>
                      <a:pt x="798367" y="433328"/>
                    </a:cubicBezTo>
                    <a:cubicBezTo>
                      <a:pt x="788813" y="415744"/>
                      <a:pt x="777497" y="379721"/>
                      <a:pt x="774459" y="367767"/>
                    </a:cubicBezTo>
                    <a:cubicBezTo>
                      <a:pt x="757752" y="302092"/>
                      <a:pt x="604923" y="122412"/>
                      <a:pt x="571786" y="101048"/>
                    </a:cubicBezTo>
                    <a:cubicBezTo>
                      <a:pt x="531419" y="92352"/>
                      <a:pt x="491890" y="91304"/>
                      <a:pt x="458248" y="89304"/>
                    </a:cubicBezTo>
                    <a:cubicBezTo>
                      <a:pt x="451952" y="90180"/>
                      <a:pt x="436359" y="89085"/>
                      <a:pt x="429682" y="89342"/>
                    </a:cubicBezTo>
                    <a:cubicBezTo>
                      <a:pt x="429682" y="89342"/>
                      <a:pt x="380981" y="95923"/>
                      <a:pt x="380981" y="95923"/>
                    </a:cubicBezTo>
                    <a:cubicBezTo>
                      <a:pt x="376809" y="73702"/>
                      <a:pt x="372247" y="27077"/>
                      <a:pt x="389249" y="10056"/>
                    </a:cubicBezTo>
                    <a:cubicBezTo>
                      <a:pt x="394249" y="5255"/>
                      <a:pt x="387344" y="-3051"/>
                      <a:pt x="381714" y="1150"/>
                    </a:cubicBezTo>
                    <a:cubicBezTo>
                      <a:pt x="340966" y="30220"/>
                      <a:pt x="257489" y="83122"/>
                      <a:pt x="235877" y="86370"/>
                    </a:cubicBezTo>
                    <a:cubicBezTo>
                      <a:pt x="213312" y="89761"/>
                      <a:pt x="182289" y="103915"/>
                      <a:pt x="177946" y="153664"/>
                    </a:cubicBezTo>
                    <a:cubicBezTo>
                      <a:pt x="177384" y="159922"/>
                      <a:pt x="183699" y="186516"/>
                      <a:pt x="176193" y="214329"/>
                    </a:cubicBezTo>
                    <a:cubicBezTo>
                      <a:pt x="133512" y="372444"/>
                      <a:pt x="-114" y="763693"/>
                      <a:pt x="1229" y="845903"/>
                    </a:cubicBezTo>
                    <a:cubicBezTo>
                      <a:pt x="4286" y="938038"/>
                      <a:pt x="-6382" y="1460256"/>
                      <a:pt x="6687" y="1482354"/>
                    </a:cubicBezTo>
                    <a:cubicBezTo>
                      <a:pt x="71504" y="1495479"/>
                      <a:pt x="170345" y="1513110"/>
                      <a:pt x="229438" y="1527017"/>
                    </a:cubicBezTo>
                    <a:cubicBezTo>
                      <a:pt x="259794" y="1307342"/>
                      <a:pt x="176632" y="854028"/>
                      <a:pt x="307858" y="602768"/>
                    </a:cubicBezTo>
                    <a:cubicBezTo>
                      <a:pt x="314268" y="585632"/>
                      <a:pt x="324812" y="608035"/>
                      <a:pt x="324812" y="608035"/>
                    </a:cubicBezTo>
                    <a:cubicBezTo>
                      <a:pt x="366112" y="745300"/>
                      <a:pt x="356978" y="927018"/>
                      <a:pt x="297980" y="1051424"/>
                    </a:cubicBezTo>
                    <a:cubicBezTo>
                      <a:pt x="233391" y="1206024"/>
                      <a:pt x="236191" y="1162571"/>
                      <a:pt x="238201" y="1335269"/>
                    </a:cubicBezTo>
                    <a:cubicBezTo>
                      <a:pt x="357026" y="1382875"/>
                      <a:pt x="686705" y="1444035"/>
                      <a:pt x="811663" y="1385989"/>
                    </a:cubicBezTo>
                    <a:cubicBezTo>
                      <a:pt x="862670" y="1274633"/>
                      <a:pt x="880462" y="1191575"/>
                      <a:pt x="897684" y="1085809"/>
                    </a:cubicBezTo>
                    <a:cubicBezTo>
                      <a:pt x="896741" y="1077103"/>
                      <a:pt x="898303" y="1069798"/>
                      <a:pt x="905037" y="1059930"/>
                    </a:cubicBezTo>
                    <a:cubicBezTo>
                      <a:pt x="919639" y="1113394"/>
                      <a:pt x="1045093" y="1469257"/>
                      <a:pt x="1085517" y="1422270"/>
                    </a:cubicBezTo>
                    <a:cubicBezTo>
                      <a:pt x="1054980" y="1282596"/>
                      <a:pt x="1040511" y="1131120"/>
                      <a:pt x="1018223" y="990816"/>
                    </a:cubicBezTo>
                    <a:cubicBezTo>
                      <a:pt x="1013270" y="955945"/>
                      <a:pt x="994048" y="817223"/>
                      <a:pt x="991695" y="779380"/>
                    </a:cubicBezTo>
                    <a:cubicBezTo>
                      <a:pt x="992476" y="778637"/>
                      <a:pt x="1019204" y="588661"/>
                      <a:pt x="1020566" y="588233"/>
                    </a:cubicBezTo>
                    <a:cubicBezTo>
                      <a:pt x="1041140" y="547389"/>
                      <a:pt x="1050922" y="511947"/>
                      <a:pt x="1056599" y="481296"/>
                    </a:cubicBezTo>
                    <a:cubicBezTo>
                      <a:pt x="1057037" y="478952"/>
                      <a:pt x="1066610" y="476581"/>
                      <a:pt x="1068476" y="477781"/>
                    </a:cubicBezTo>
                    <a:cubicBezTo>
                      <a:pt x="1148458" y="530949"/>
                      <a:pt x="1278950" y="636363"/>
                      <a:pt x="1354693" y="673862"/>
                    </a:cubicBezTo>
                    <a:cubicBezTo>
                      <a:pt x="1560052" y="613017"/>
                      <a:pt x="1748742" y="353070"/>
                      <a:pt x="1889312" y="192821"/>
                    </a:cubicBezTo>
                    <a:close/>
                  </a:path>
                </a:pathLst>
              </a:custGeom>
              <a:solidFill>
                <a:srgbClr val="FFFFFF"/>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4426E01-9BAC-7F13-7E03-E709B9B474AD}"/>
                  </a:ext>
                </a:extLst>
              </p:cNvPr>
              <p:cNvSpPr/>
              <p:nvPr/>
            </p:nvSpPr>
            <p:spPr>
              <a:xfrm>
                <a:off x="2616438" y="2819244"/>
                <a:ext cx="2073009" cy="3873425"/>
              </a:xfrm>
              <a:custGeom>
                <a:avLst/>
                <a:gdLst>
                  <a:gd name="connsiteX0" fmla="*/ 2072913 w 2073009"/>
                  <a:gd name="connsiteY0" fmla="*/ 43361 h 3873425"/>
                  <a:gd name="connsiteX1" fmla="*/ 1911836 w 2073009"/>
                  <a:gd name="connsiteY1" fmla="*/ 88604 h 3873425"/>
                  <a:gd name="connsiteX2" fmla="*/ 1818510 w 2073009"/>
                  <a:gd name="connsiteY2" fmla="*/ 123428 h 3873425"/>
                  <a:gd name="connsiteX3" fmla="*/ 1734061 w 2073009"/>
                  <a:gd name="connsiteY3" fmla="*/ 220107 h 3873425"/>
                  <a:gd name="connsiteX4" fmla="*/ 1725765 w 2073009"/>
                  <a:gd name="connsiteY4" fmla="*/ 211229 h 3873425"/>
                  <a:gd name="connsiteX5" fmla="*/ 1702305 w 2073009"/>
                  <a:gd name="connsiteY5" fmla="*/ 216620 h 3873425"/>
                  <a:gd name="connsiteX6" fmla="*/ 1659738 w 2073009"/>
                  <a:gd name="connsiteY6" fmla="*/ 280638 h 3873425"/>
                  <a:gd name="connsiteX7" fmla="*/ 1412774 w 2073009"/>
                  <a:gd name="connsiteY7" fmla="*/ 590258 h 3873425"/>
                  <a:gd name="connsiteX8" fmla="*/ 1075360 w 2073009"/>
                  <a:gd name="connsiteY8" fmla="*/ 336035 h 3873425"/>
                  <a:gd name="connsiteX9" fmla="*/ 1066102 w 2073009"/>
                  <a:gd name="connsiteY9" fmla="*/ 328806 h 3873425"/>
                  <a:gd name="connsiteX10" fmla="*/ 1066140 w 2073009"/>
                  <a:gd name="connsiteY10" fmla="*/ 328711 h 3873425"/>
                  <a:gd name="connsiteX11" fmla="*/ 1064673 w 2073009"/>
                  <a:gd name="connsiteY11" fmla="*/ 317004 h 3873425"/>
                  <a:gd name="connsiteX12" fmla="*/ 1011400 w 2073009"/>
                  <a:gd name="connsiteY12" fmla="*/ 265007 h 3873425"/>
                  <a:gd name="connsiteX13" fmla="*/ 895080 w 2073009"/>
                  <a:gd name="connsiteY13" fmla="*/ 226793 h 3873425"/>
                  <a:gd name="connsiteX14" fmla="*/ 874611 w 2073009"/>
                  <a:gd name="connsiteY14" fmla="*/ 201857 h 3873425"/>
                  <a:gd name="connsiteX15" fmla="*/ 784114 w 2073009"/>
                  <a:gd name="connsiteY15" fmla="*/ 132515 h 3873425"/>
                  <a:gd name="connsiteX16" fmla="*/ 886222 w 2073009"/>
                  <a:gd name="connsiteY16" fmla="*/ 233784 h 3873425"/>
                  <a:gd name="connsiteX17" fmla="*/ 890061 w 2073009"/>
                  <a:gd name="connsiteY17" fmla="*/ 241452 h 3873425"/>
                  <a:gd name="connsiteX18" fmla="*/ 920293 w 2073009"/>
                  <a:gd name="connsiteY18" fmla="*/ 282600 h 3873425"/>
                  <a:gd name="connsiteX19" fmla="*/ 867182 w 2073009"/>
                  <a:gd name="connsiteY19" fmla="*/ 260521 h 3873425"/>
                  <a:gd name="connsiteX20" fmla="*/ 863800 w 2073009"/>
                  <a:gd name="connsiteY20" fmla="*/ 262683 h 3873425"/>
                  <a:gd name="connsiteX21" fmla="*/ 858171 w 2073009"/>
                  <a:gd name="connsiteY21" fmla="*/ 266693 h 3873425"/>
                  <a:gd name="connsiteX22" fmla="*/ 774494 w 2073009"/>
                  <a:gd name="connsiteY22" fmla="*/ 366096 h 3873425"/>
                  <a:gd name="connsiteX23" fmla="*/ 785581 w 2073009"/>
                  <a:gd name="connsiteY23" fmla="*/ 256616 h 3873425"/>
                  <a:gd name="connsiteX24" fmla="*/ 785390 w 2073009"/>
                  <a:gd name="connsiteY24" fmla="*/ 249139 h 3873425"/>
                  <a:gd name="connsiteX25" fmla="*/ 746881 w 2073009"/>
                  <a:gd name="connsiteY25" fmla="*/ 133734 h 3873425"/>
                  <a:gd name="connsiteX26" fmla="*/ 729545 w 2073009"/>
                  <a:gd name="connsiteY26" fmla="*/ 159947 h 3873425"/>
                  <a:gd name="connsiteX27" fmla="*/ 778256 w 2073009"/>
                  <a:gd name="connsiteY27" fmla="*/ 259854 h 3873425"/>
                  <a:gd name="connsiteX28" fmla="*/ 762407 w 2073009"/>
                  <a:gd name="connsiteY28" fmla="*/ 357686 h 3873425"/>
                  <a:gd name="connsiteX29" fmla="*/ 645116 w 2073009"/>
                  <a:gd name="connsiteY29" fmla="*/ 285858 h 3873425"/>
                  <a:gd name="connsiteX30" fmla="*/ 482895 w 2073009"/>
                  <a:gd name="connsiteY30" fmla="*/ 114770 h 3873425"/>
                  <a:gd name="connsiteX31" fmla="*/ 479086 w 2073009"/>
                  <a:gd name="connsiteY31" fmla="*/ 10757 h 3873425"/>
                  <a:gd name="connsiteX32" fmla="*/ 467694 w 2073009"/>
                  <a:gd name="connsiteY32" fmla="*/ 13023 h 3873425"/>
                  <a:gd name="connsiteX33" fmla="*/ 474028 w 2073009"/>
                  <a:gd name="connsiteY33" fmla="*/ 91776 h 3873425"/>
                  <a:gd name="connsiteX34" fmla="*/ 421021 w 2073009"/>
                  <a:gd name="connsiteY34" fmla="*/ 170043 h 3873425"/>
                  <a:gd name="connsiteX35" fmla="*/ 289319 w 2073009"/>
                  <a:gd name="connsiteY35" fmla="*/ 248243 h 3873425"/>
                  <a:gd name="connsiteX36" fmla="*/ 176219 w 2073009"/>
                  <a:gd name="connsiteY36" fmla="*/ 353333 h 3873425"/>
                  <a:gd name="connsiteX37" fmla="*/ 177629 w 2073009"/>
                  <a:gd name="connsiteY37" fmla="*/ 396633 h 3873425"/>
                  <a:gd name="connsiteX38" fmla="*/ 464 w 2073009"/>
                  <a:gd name="connsiteY38" fmla="*/ 1036609 h 3873425"/>
                  <a:gd name="connsiteX39" fmla="*/ 921 w 2073009"/>
                  <a:gd name="connsiteY39" fmla="*/ 1670459 h 3873425"/>
                  <a:gd name="connsiteX40" fmla="*/ 10770 w 2073009"/>
                  <a:gd name="connsiteY40" fmla="*/ 1682585 h 3873425"/>
                  <a:gd name="connsiteX41" fmla="*/ 65186 w 2073009"/>
                  <a:gd name="connsiteY41" fmla="*/ 1694167 h 3873425"/>
                  <a:gd name="connsiteX42" fmla="*/ 68463 w 2073009"/>
                  <a:gd name="connsiteY42" fmla="*/ 1771862 h 3873425"/>
                  <a:gd name="connsiteX43" fmla="*/ 155283 w 2073009"/>
                  <a:gd name="connsiteY43" fmla="*/ 2023665 h 3873425"/>
                  <a:gd name="connsiteX44" fmla="*/ 214310 w 2073009"/>
                  <a:gd name="connsiteY44" fmla="*/ 2051345 h 3873425"/>
                  <a:gd name="connsiteX45" fmla="*/ 210138 w 2073009"/>
                  <a:gd name="connsiteY45" fmla="*/ 2254170 h 3873425"/>
                  <a:gd name="connsiteX46" fmla="*/ 201918 w 2073009"/>
                  <a:gd name="connsiteY46" fmla="*/ 2353859 h 3873425"/>
                  <a:gd name="connsiteX47" fmla="*/ 199022 w 2073009"/>
                  <a:gd name="connsiteY47" fmla="*/ 2455586 h 3873425"/>
                  <a:gd name="connsiteX48" fmla="*/ 206690 w 2073009"/>
                  <a:gd name="connsiteY48" fmla="*/ 2461187 h 3873425"/>
                  <a:gd name="connsiteX49" fmla="*/ 240246 w 2073009"/>
                  <a:gd name="connsiteY49" fmla="*/ 2476760 h 3873425"/>
                  <a:gd name="connsiteX50" fmla="*/ 354699 w 2073009"/>
                  <a:gd name="connsiteY50" fmla="*/ 2510755 h 3873425"/>
                  <a:gd name="connsiteX51" fmla="*/ 435175 w 2073009"/>
                  <a:gd name="connsiteY51" fmla="*/ 3383912 h 3873425"/>
                  <a:gd name="connsiteX52" fmla="*/ 406848 w 2073009"/>
                  <a:gd name="connsiteY52" fmla="*/ 3404819 h 3873425"/>
                  <a:gd name="connsiteX53" fmla="*/ 381654 w 2073009"/>
                  <a:gd name="connsiteY53" fmla="*/ 3431089 h 3873425"/>
                  <a:gd name="connsiteX54" fmla="*/ 379930 w 2073009"/>
                  <a:gd name="connsiteY54" fmla="*/ 3576012 h 3873425"/>
                  <a:gd name="connsiteX55" fmla="*/ 395046 w 2073009"/>
                  <a:gd name="connsiteY55" fmla="*/ 3655165 h 3873425"/>
                  <a:gd name="connsiteX56" fmla="*/ 396094 w 2073009"/>
                  <a:gd name="connsiteY56" fmla="*/ 3699760 h 3873425"/>
                  <a:gd name="connsiteX57" fmla="*/ 409963 w 2073009"/>
                  <a:gd name="connsiteY57" fmla="*/ 3762006 h 3873425"/>
                  <a:gd name="connsiteX58" fmla="*/ 454054 w 2073009"/>
                  <a:gd name="connsiteY58" fmla="*/ 3763025 h 3873425"/>
                  <a:gd name="connsiteX59" fmla="*/ 485191 w 2073009"/>
                  <a:gd name="connsiteY59" fmla="*/ 3820766 h 3873425"/>
                  <a:gd name="connsiteX60" fmla="*/ 684606 w 2073009"/>
                  <a:gd name="connsiteY60" fmla="*/ 3873373 h 3873425"/>
                  <a:gd name="connsiteX61" fmla="*/ 779123 w 2073009"/>
                  <a:gd name="connsiteY61" fmla="*/ 3864210 h 3873425"/>
                  <a:gd name="connsiteX62" fmla="*/ 776866 w 2073009"/>
                  <a:gd name="connsiteY62" fmla="*/ 3810689 h 3873425"/>
                  <a:gd name="connsiteX63" fmla="*/ 898909 w 2073009"/>
                  <a:gd name="connsiteY63" fmla="*/ 3813851 h 3873425"/>
                  <a:gd name="connsiteX64" fmla="*/ 933619 w 2073009"/>
                  <a:gd name="connsiteY64" fmla="*/ 3758206 h 3873425"/>
                  <a:gd name="connsiteX65" fmla="*/ 851256 w 2073009"/>
                  <a:gd name="connsiteY65" fmla="*/ 3611292 h 3873425"/>
                  <a:gd name="connsiteX66" fmla="*/ 828120 w 2073009"/>
                  <a:gd name="connsiteY66" fmla="*/ 2958277 h 3873425"/>
                  <a:gd name="connsiteX67" fmla="*/ 850980 w 2073009"/>
                  <a:gd name="connsiteY67" fmla="*/ 2602966 h 3873425"/>
                  <a:gd name="connsiteX68" fmla="*/ 872887 w 2073009"/>
                  <a:gd name="connsiteY68" fmla="*/ 2489266 h 3873425"/>
                  <a:gd name="connsiteX69" fmla="*/ 1020810 w 2073009"/>
                  <a:gd name="connsiteY69" fmla="*/ 2420239 h 3873425"/>
                  <a:gd name="connsiteX70" fmla="*/ 1023039 w 2073009"/>
                  <a:gd name="connsiteY70" fmla="*/ 2412542 h 3873425"/>
                  <a:gd name="connsiteX71" fmla="*/ 1017124 w 2073009"/>
                  <a:gd name="connsiteY71" fmla="*/ 2341743 h 3873425"/>
                  <a:gd name="connsiteX72" fmla="*/ 1031697 w 2073009"/>
                  <a:gd name="connsiteY72" fmla="*/ 2125697 h 3873425"/>
                  <a:gd name="connsiteX73" fmla="*/ 1051548 w 2073009"/>
                  <a:gd name="connsiteY73" fmla="*/ 1614300 h 3873425"/>
                  <a:gd name="connsiteX74" fmla="*/ 1104354 w 2073009"/>
                  <a:gd name="connsiteY74" fmla="*/ 1631378 h 3873425"/>
                  <a:gd name="connsiteX75" fmla="*/ 1109726 w 2073009"/>
                  <a:gd name="connsiteY75" fmla="*/ 1613995 h 3873425"/>
                  <a:gd name="connsiteX76" fmla="*/ 1079465 w 2073009"/>
                  <a:gd name="connsiteY76" fmla="*/ 1404416 h 3873425"/>
                  <a:gd name="connsiteX77" fmla="*/ 1021449 w 2073009"/>
                  <a:gd name="connsiteY77" fmla="*/ 1003585 h 3873425"/>
                  <a:gd name="connsiteX78" fmla="*/ 1020201 w 2073009"/>
                  <a:gd name="connsiteY78" fmla="*/ 914308 h 3873425"/>
                  <a:gd name="connsiteX79" fmla="*/ 1050071 w 2073009"/>
                  <a:gd name="connsiteY79" fmla="*/ 760603 h 3873425"/>
                  <a:gd name="connsiteX80" fmla="*/ 1079846 w 2073009"/>
                  <a:gd name="connsiteY80" fmla="*/ 682107 h 3873425"/>
                  <a:gd name="connsiteX81" fmla="*/ 1080465 w 2073009"/>
                  <a:gd name="connsiteY81" fmla="*/ 682602 h 3873425"/>
                  <a:gd name="connsiteX82" fmla="*/ 1322705 w 2073009"/>
                  <a:gd name="connsiteY82" fmla="*/ 848318 h 3873425"/>
                  <a:gd name="connsiteX83" fmla="*/ 1372311 w 2073009"/>
                  <a:gd name="connsiteY83" fmla="*/ 867768 h 3873425"/>
                  <a:gd name="connsiteX84" fmla="*/ 1857715 w 2073009"/>
                  <a:gd name="connsiteY84" fmla="*/ 450164 h 3873425"/>
                  <a:gd name="connsiteX85" fmla="*/ 1908826 w 2073009"/>
                  <a:gd name="connsiteY85" fmla="*/ 376726 h 3873425"/>
                  <a:gd name="connsiteX86" fmla="*/ 1870821 w 2073009"/>
                  <a:gd name="connsiteY86" fmla="*/ 345236 h 3873425"/>
                  <a:gd name="connsiteX87" fmla="*/ 1937639 w 2073009"/>
                  <a:gd name="connsiteY87" fmla="*/ 304117 h 3873425"/>
                  <a:gd name="connsiteX88" fmla="*/ 1990332 w 2073009"/>
                  <a:gd name="connsiteY88" fmla="*/ 252091 h 3873425"/>
                  <a:gd name="connsiteX89" fmla="*/ 1996104 w 2073009"/>
                  <a:gd name="connsiteY89" fmla="*/ 220535 h 3873425"/>
                  <a:gd name="connsiteX90" fmla="*/ 1987617 w 2073009"/>
                  <a:gd name="connsiteY90" fmla="*/ 191836 h 3873425"/>
                  <a:gd name="connsiteX91" fmla="*/ 1955270 w 2073009"/>
                  <a:gd name="connsiteY91" fmla="*/ 151526 h 3873425"/>
                  <a:gd name="connsiteX92" fmla="*/ 1997466 w 2073009"/>
                  <a:gd name="connsiteY92" fmla="*/ 115617 h 3873425"/>
                  <a:gd name="connsiteX93" fmla="*/ 2072913 w 2073009"/>
                  <a:gd name="connsiteY93" fmla="*/ 43361 h 3873425"/>
                  <a:gd name="connsiteX94" fmla="*/ 863610 w 2073009"/>
                  <a:gd name="connsiteY94" fmla="*/ 277542 h 3873425"/>
                  <a:gd name="connsiteX95" fmla="*/ 926503 w 2073009"/>
                  <a:gd name="connsiteY95" fmla="*/ 522316 h 3873425"/>
                  <a:gd name="connsiteX96" fmla="*/ 824881 w 2073009"/>
                  <a:gd name="connsiteY96" fmla="*/ 322596 h 3873425"/>
                  <a:gd name="connsiteX97" fmla="*/ 863610 w 2073009"/>
                  <a:gd name="connsiteY97" fmla="*/ 277542 h 3873425"/>
                  <a:gd name="connsiteX98" fmla="*/ 762664 w 2073009"/>
                  <a:gd name="connsiteY98" fmla="*/ 374202 h 3873425"/>
                  <a:gd name="connsiteX99" fmla="*/ 764016 w 2073009"/>
                  <a:gd name="connsiteY99" fmla="*/ 377660 h 3873425"/>
                  <a:gd name="connsiteX100" fmla="*/ 756358 w 2073009"/>
                  <a:gd name="connsiteY100" fmla="*/ 385222 h 3873425"/>
                  <a:gd name="connsiteX101" fmla="*/ 762083 w 2073009"/>
                  <a:gd name="connsiteY101" fmla="*/ 390947 h 3873425"/>
                  <a:gd name="connsiteX102" fmla="*/ 817413 w 2073009"/>
                  <a:gd name="connsiteY102" fmla="*/ 332016 h 3873425"/>
                  <a:gd name="connsiteX103" fmla="*/ 892032 w 2073009"/>
                  <a:gd name="connsiteY103" fmla="*/ 825620 h 3873425"/>
                  <a:gd name="connsiteX104" fmla="*/ 598986 w 2073009"/>
                  <a:gd name="connsiteY104" fmla="*/ 298240 h 3873425"/>
                  <a:gd name="connsiteX105" fmla="*/ 762664 w 2073009"/>
                  <a:gd name="connsiteY105" fmla="*/ 374202 h 3873425"/>
                  <a:gd name="connsiteX106" fmla="*/ 784733 w 2073009"/>
                  <a:gd name="connsiteY106" fmla="*/ 568464 h 3873425"/>
                  <a:gd name="connsiteX107" fmla="*/ 469065 w 2073009"/>
                  <a:gd name="connsiteY107" fmla="*/ 284829 h 3873425"/>
                  <a:gd name="connsiteX108" fmla="*/ 578888 w 2073009"/>
                  <a:gd name="connsiteY108" fmla="*/ 295078 h 3873425"/>
                  <a:gd name="connsiteX109" fmla="*/ 784733 w 2073009"/>
                  <a:gd name="connsiteY109" fmla="*/ 568464 h 3873425"/>
                  <a:gd name="connsiteX110" fmla="*/ 451244 w 2073009"/>
                  <a:gd name="connsiteY110" fmla="*/ 142021 h 3873425"/>
                  <a:gd name="connsiteX111" fmla="*/ 472456 w 2073009"/>
                  <a:gd name="connsiteY111" fmla="*/ 108531 h 3873425"/>
                  <a:gd name="connsiteX112" fmla="*/ 608292 w 2073009"/>
                  <a:gd name="connsiteY112" fmla="*/ 283486 h 3873425"/>
                  <a:gd name="connsiteX113" fmla="*/ 411696 w 2073009"/>
                  <a:gd name="connsiteY113" fmla="*/ 271027 h 3873425"/>
                  <a:gd name="connsiteX114" fmla="*/ 451244 w 2073009"/>
                  <a:gd name="connsiteY114" fmla="*/ 142021 h 3873425"/>
                  <a:gd name="connsiteX115" fmla="*/ 248390 w 2073009"/>
                  <a:gd name="connsiteY115" fmla="*/ 284819 h 3873425"/>
                  <a:gd name="connsiteX116" fmla="*/ 396142 w 2073009"/>
                  <a:gd name="connsiteY116" fmla="*/ 195580 h 3873425"/>
                  <a:gd name="connsiteX117" fmla="*/ 387360 w 2073009"/>
                  <a:gd name="connsiteY117" fmla="*/ 292125 h 3873425"/>
                  <a:gd name="connsiteX118" fmla="*/ 441490 w 2073009"/>
                  <a:gd name="connsiteY118" fmla="*/ 284810 h 3873425"/>
                  <a:gd name="connsiteX119" fmla="*/ 770636 w 2073009"/>
                  <a:gd name="connsiteY119" fmla="*/ 580313 h 3873425"/>
                  <a:gd name="connsiteX120" fmla="*/ 885651 w 2073009"/>
                  <a:gd name="connsiteY120" fmla="*/ 841413 h 3873425"/>
                  <a:gd name="connsiteX121" fmla="*/ 878916 w 2073009"/>
                  <a:gd name="connsiteY121" fmla="*/ 860910 h 3873425"/>
                  <a:gd name="connsiteX122" fmla="*/ 864019 w 2073009"/>
                  <a:gd name="connsiteY122" fmla="*/ 1087367 h 3873425"/>
                  <a:gd name="connsiteX123" fmla="*/ 871087 w 2073009"/>
                  <a:gd name="connsiteY123" fmla="*/ 1132621 h 3873425"/>
                  <a:gd name="connsiteX124" fmla="*/ 903072 w 2073009"/>
                  <a:gd name="connsiteY124" fmla="*/ 1248111 h 3873425"/>
                  <a:gd name="connsiteX125" fmla="*/ 894166 w 2073009"/>
                  <a:gd name="connsiteY125" fmla="*/ 1301680 h 3873425"/>
                  <a:gd name="connsiteX126" fmla="*/ 819785 w 2073009"/>
                  <a:gd name="connsiteY126" fmla="*/ 1558436 h 3873425"/>
                  <a:gd name="connsiteX127" fmla="*/ 255086 w 2073009"/>
                  <a:gd name="connsiteY127" fmla="*/ 1524955 h 3873425"/>
                  <a:gd name="connsiteX128" fmla="*/ 255562 w 2073009"/>
                  <a:gd name="connsiteY128" fmla="*/ 1381585 h 3873425"/>
                  <a:gd name="connsiteX129" fmla="*/ 314293 w 2073009"/>
                  <a:gd name="connsiteY129" fmla="*/ 1243615 h 3873425"/>
                  <a:gd name="connsiteX130" fmla="*/ 344488 w 2073009"/>
                  <a:gd name="connsiteY130" fmla="*/ 794616 h 3873425"/>
                  <a:gd name="connsiteX131" fmla="*/ 338687 w 2073009"/>
                  <a:gd name="connsiteY131" fmla="*/ 783263 h 3873425"/>
                  <a:gd name="connsiteX132" fmla="*/ 408258 w 2073009"/>
                  <a:gd name="connsiteY132" fmla="*/ 609098 h 3873425"/>
                  <a:gd name="connsiteX133" fmla="*/ 396485 w 2073009"/>
                  <a:gd name="connsiteY133" fmla="*/ 454583 h 3873425"/>
                  <a:gd name="connsiteX134" fmla="*/ 306264 w 2073009"/>
                  <a:gd name="connsiteY134" fmla="*/ 312032 h 3873425"/>
                  <a:gd name="connsiteX135" fmla="*/ 249342 w 2073009"/>
                  <a:gd name="connsiteY135" fmla="*/ 305650 h 3873425"/>
                  <a:gd name="connsiteX136" fmla="*/ 199993 w 2073009"/>
                  <a:gd name="connsiteY136" fmla="*/ 342931 h 3873425"/>
                  <a:gd name="connsiteX137" fmla="*/ 248390 w 2073009"/>
                  <a:gd name="connsiteY137" fmla="*/ 284819 h 3873425"/>
                  <a:gd name="connsiteX138" fmla="*/ 326390 w 2073009"/>
                  <a:gd name="connsiteY138" fmla="*/ 816648 h 3873425"/>
                  <a:gd name="connsiteX139" fmla="*/ 338258 w 2073009"/>
                  <a:gd name="connsiteY139" fmla="*/ 1087910 h 3873425"/>
                  <a:gd name="connsiteX140" fmla="*/ 256324 w 2073009"/>
                  <a:gd name="connsiteY140" fmla="*/ 1297508 h 3873425"/>
                  <a:gd name="connsiteX141" fmla="*/ 264887 w 2073009"/>
                  <a:gd name="connsiteY141" fmla="*/ 1037390 h 3873425"/>
                  <a:gd name="connsiteX142" fmla="*/ 326390 w 2073009"/>
                  <a:gd name="connsiteY142" fmla="*/ 816648 h 3873425"/>
                  <a:gd name="connsiteX143" fmla="*/ 25343 w 2073009"/>
                  <a:gd name="connsiteY143" fmla="*/ 1036971 h 3873425"/>
                  <a:gd name="connsiteX144" fmla="*/ 213519 w 2073009"/>
                  <a:gd name="connsiteY144" fmla="*/ 365915 h 3873425"/>
                  <a:gd name="connsiteX145" fmla="*/ 293977 w 2073009"/>
                  <a:gd name="connsiteY145" fmla="*/ 333683 h 3873425"/>
                  <a:gd name="connsiteX146" fmla="*/ 372710 w 2073009"/>
                  <a:gd name="connsiteY146" fmla="*/ 461937 h 3873425"/>
                  <a:gd name="connsiteX147" fmla="*/ 385331 w 2073009"/>
                  <a:gd name="connsiteY147" fmla="*/ 599459 h 3873425"/>
                  <a:gd name="connsiteX148" fmla="*/ 240141 w 2073009"/>
                  <a:gd name="connsiteY148" fmla="*/ 1035085 h 3873425"/>
                  <a:gd name="connsiteX149" fmla="*/ 230702 w 2073009"/>
                  <a:gd name="connsiteY149" fmla="*/ 1703987 h 3873425"/>
                  <a:gd name="connsiteX150" fmla="*/ 195002 w 2073009"/>
                  <a:gd name="connsiteY150" fmla="*/ 1696386 h 3873425"/>
                  <a:gd name="connsiteX151" fmla="*/ 82893 w 2073009"/>
                  <a:gd name="connsiteY151" fmla="*/ 1672517 h 3873425"/>
                  <a:gd name="connsiteX152" fmla="*/ 25781 w 2073009"/>
                  <a:gd name="connsiteY152" fmla="*/ 1660353 h 3873425"/>
                  <a:gd name="connsiteX153" fmla="*/ 25343 w 2073009"/>
                  <a:gd name="connsiteY153" fmla="*/ 1036971 h 3873425"/>
                  <a:gd name="connsiteX154" fmla="*/ 174095 w 2073009"/>
                  <a:gd name="connsiteY154" fmla="*/ 2005644 h 3873425"/>
                  <a:gd name="connsiteX155" fmla="*/ 134004 w 2073009"/>
                  <a:gd name="connsiteY155" fmla="*/ 1858683 h 3873425"/>
                  <a:gd name="connsiteX156" fmla="*/ 127918 w 2073009"/>
                  <a:gd name="connsiteY156" fmla="*/ 1858864 h 3873425"/>
                  <a:gd name="connsiteX157" fmla="*/ 163532 w 2073009"/>
                  <a:gd name="connsiteY157" fmla="*/ 2009597 h 3873425"/>
                  <a:gd name="connsiteX158" fmla="*/ 108058 w 2073009"/>
                  <a:gd name="connsiteY158" fmla="*/ 1852958 h 3873425"/>
                  <a:gd name="connsiteX159" fmla="*/ 98362 w 2073009"/>
                  <a:gd name="connsiteY159" fmla="*/ 1920510 h 3873425"/>
                  <a:gd name="connsiteX160" fmla="*/ 98867 w 2073009"/>
                  <a:gd name="connsiteY160" fmla="*/ 1921910 h 3873425"/>
                  <a:gd name="connsiteX161" fmla="*/ 98362 w 2073009"/>
                  <a:gd name="connsiteY161" fmla="*/ 1920510 h 3873425"/>
                  <a:gd name="connsiteX162" fmla="*/ 80674 w 2073009"/>
                  <a:gd name="connsiteY162" fmla="*/ 1775148 h 3873425"/>
                  <a:gd name="connsiteX163" fmla="*/ 84789 w 2073009"/>
                  <a:gd name="connsiteY163" fmla="*/ 1769605 h 3873425"/>
                  <a:gd name="connsiteX164" fmla="*/ 88589 w 2073009"/>
                  <a:gd name="connsiteY164" fmla="*/ 1699139 h 3873425"/>
                  <a:gd name="connsiteX165" fmla="*/ 198536 w 2073009"/>
                  <a:gd name="connsiteY165" fmla="*/ 1722551 h 3873425"/>
                  <a:gd name="connsiteX166" fmla="*/ 240370 w 2073009"/>
                  <a:gd name="connsiteY166" fmla="*/ 1790503 h 3873425"/>
                  <a:gd name="connsiteX167" fmla="*/ 238055 w 2073009"/>
                  <a:gd name="connsiteY167" fmla="*/ 1833918 h 3873425"/>
                  <a:gd name="connsiteX168" fmla="*/ 243142 w 2073009"/>
                  <a:gd name="connsiteY168" fmla="*/ 1954866 h 3873425"/>
                  <a:gd name="connsiteX169" fmla="*/ 241294 w 2073009"/>
                  <a:gd name="connsiteY169" fmla="*/ 1953447 h 3873425"/>
                  <a:gd name="connsiteX170" fmla="*/ 203918 w 2073009"/>
                  <a:gd name="connsiteY170" fmla="*/ 1860159 h 3873425"/>
                  <a:gd name="connsiteX171" fmla="*/ 196393 w 2073009"/>
                  <a:gd name="connsiteY171" fmla="*/ 1833803 h 3873425"/>
                  <a:gd name="connsiteX172" fmla="*/ 184049 w 2073009"/>
                  <a:gd name="connsiteY172" fmla="*/ 1835842 h 3873425"/>
                  <a:gd name="connsiteX173" fmla="*/ 182706 w 2073009"/>
                  <a:gd name="connsiteY173" fmla="*/ 1846900 h 3873425"/>
                  <a:gd name="connsiteX174" fmla="*/ 194526 w 2073009"/>
                  <a:gd name="connsiteY174" fmla="*/ 1990957 h 3873425"/>
                  <a:gd name="connsiteX175" fmla="*/ 213024 w 2073009"/>
                  <a:gd name="connsiteY175" fmla="*/ 2027380 h 3873425"/>
                  <a:gd name="connsiteX176" fmla="*/ 213405 w 2073009"/>
                  <a:gd name="connsiteY176" fmla="*/ 2033762 h 3873425"/>
                  <a:gd name="connsiteX177" fmla="*/ 174095 w 2073009"/>
                  <a:gd name="connsiteY177" fmla="*/ 2005644 h 3873425"/>
                  <a:gd name="connsiteX178" fmla="*/ 206585 w 2073009"/>
                  <a:gd name="connsiteY178" fmla="*/ 1936873 h 3873425"/>
                  <a:gd name="connsiteX179" fmla="*/ 210252 w 2073009"/>
                  <a:gd name="connsiteY179" fmla="*/ 1985765 h 3873425"/>
                  <a:gd name="connsiteX180" fmla="*/ 189030 w 2073009"/>
                  <a:gd name="connsiteY180" fmla="*/ 1881638 h 3873425"/>
                  <a:gd name="connsiteX181" fmla="*/ 206585 w 2073009"/>
                  <a:gd name="connsiteY181" fmla="*/ 1936873 h 3873425"/>
                  <a:gd name="connsiteX182" fmla="*/ 447177 w 2073009"/>
                  <a:gd name="connsiteY182" fmla="*/ 3400828 h 3873425"/>
                  <a:gd name="connsiteX183" fmla="*/ 456892 w 2073009"/>
                  <a:gd name="connsiteY183" fmla="*/ 3344888 h 3873425"/>
                  <a:gd name="connsiteX184" fmla="*/ 420783 w 2073009"/>
                  <a:gd name="connsiteY184" fmla="*/ 3217672 h 3873425"/>
                  <a:gd name="connsiteX185" fmla="*/ 377092 w 2073009"/>
                  <a:gd name="connsiteY185" fmla="*/ 2515622 h 3873425"/>
                  <a:gd name="connsiteX186" fmla="*/ 654126 w 2073009"/>
                  <a:gd name="connsiteY186" fmla="*/ 2532158 h 3873425"/>
                  <a:gd name="connsiteX187" fmla="*/ 573983 w 2073009"/>
                  <a:gd name="connsiteY187" fmla="*/ 2971289 h 3873425"/>
                  <a:gd name="connsiteX188" fmla="*/ 634534 w 2073009"/>
                  <a:gd name="connsiteY188" fmla="*/ 3604272 h 3873425"/>
                  <a:gd name="connsiteX189" fmla="*/ 674167 w 2073009"/>
                  <a:gd name="connsiteY189" fmla="*/ 3729031 h 3873425"/>
                  <a:gd name="connsiteX190" fmla="*/ 546418 w 2073009"/>
                  <a:gd name="connsiteY190" fmla="*/ 3725316 h 3873425"/>
                  <a:gd name="connsiteX191" fmla="*/ 491659 w 2073009"/>
                  <a:gd name="connsiteY191" fmla="*/ 3648335 h 3873425"/>
                  <a:gd name="connsiteX192" fmla="*/ 447177 w 2073009"/>
                  <a:gd name="connsiteY192" fmla="*/ 3400828 h 3873425"/>
                  <a:gd name="connsiteX193" fmla="*/ 598348 w 2073009"/>
                  <a:gd name="connsiteY193" fmla="*/ 3077750 h 3873425"/>
                  <a:gd name="connsiteX194" fmla="*/ 599339 w 2073009"/>
                  <a:gd name="connsiteY194" fmla="*/ 3292319 h 3873425"/>
                  <a:gd name="connsiteX195" fmla="*/ 599196 w 2073009"/>
                  <a:gd name="connsiteY195" fmla="*/ 3293481 h 3873425"/>
                  <a:gd name="connsiteX196" fmla="*/ 598348 w 2073009"/>
                  <a:gd name="connsiteY196" fmla="*/ 3077750 h 3873425"/>
                  <a:gd name="connsiteX197" fmla="*/ 620779 w 2073009"/>
                  <a:gd name="connsiteY197" fmla="*/ 3839721 h 3873425"/>
                  <a:gd name="connsiteX198" fmla="*/ 492497 w 2073009"/>
                  <a:gd name="connsiteY198" fmla="*/ 3781094 h 3873425"/>
                  <a:gd name="connsiteX199" fmla="*/ 462426 w 2073009"/>
                  <a:gd name="connsiteY199" fmla="*/ 3695703 h 3873425"/>
                  <a:gd name="connsiteX200" fmla="*/ 441300 w 2073009"/>
                  <a:gd name="connsiteY200" fmla="*/ 3702342 h 3873425"/>
                  <a:gd name="connsiteX201" fmla="*/ 438804 w 2073009"/>
                  <a:gd name="connsiteY201" fmla="*/ 3741699 h 3873425"/>
                  <a:gd name="connsiteX202" fmla="*/ 426746 w 2073009"/>
                  <a:gd name="connsiteY202" fmla="*/ 3740680 h 3873425"/>
                  <a:gd name="connsiteX203" fmla="*/ 419173 w 2073009"/>
                  <a:gd name="connsiteY203" fmla="*/ 3590518 h 3873425"/>
                  <a:gd name="connsiteX204" fmla="*/ 422078 w 2073009"/>
                  <a:gd name="connsiteY204" fmla="*/ 3426336 h 3873425"/>
                  <a:gd name="connsiteX205" fmla="*/ 499459 w 2073009"/>
                  <a:gd name="connsiteY205" fmla="*/ 3696236 h 3873425"/>
                  <a:gd name="connsiteX206" fmla="*/ 585699 w 2073009"/>
                  <a:gd name="connsiteY206" fmla="*/ 3749271 h 3873425"/>
                  <a:gd name="connsiteX207" fmla="*/ 680492 w 2073009"/>
                  <a:gd name="connsiteY207" fmla="*/ 3741185 h 3873425"/>
                  <a:gd name="connsiteX208" fmla="*/ 699732 w 2073009"/>
                  <a:gd name="connsiteY208" fmla="*/ 3745585 h 3873425"/>
                  <a:gd name="connsiteX209" fmla="*/ 757758 w 2073009"/>
                  <a:gd name="connsiteY209" fmla="*/ 3839578 h 3873425"/>
                  <a:gd name="connsiteX210" fmla="*/ 620779 w 2073009"/>
                  <a:gd name="connsiteY210" fmla="*/ 3839721 h 3873425"/>
                  <a:gd name="connsiteX211" fmla="*/ 866343 w 2073009"/>
                  <a:gd name="connsiteY211" fmla="*/ 3681491 h 3873425"/>
                  <a:gd name="connsiteX212" fmla="*/ 904929 w 2073009"/>
                  <a:gd name="connsiteY212" fmla="*/ 3781380 h 3873425"/>
                  <a:gd name="connsiteX213" fmla="*/ 790563 w 2073009"/>
                  <a:gd name="connsiteY213" fmla="*/ 3775884 h 3873425"/>
                  <a:gd name="connsiteX214" fmla="*/ 753444 w 2073009"/>
                  <a:gd name="connsiteY214" fmla="*/ 3766712 h 3873425"/>
                  <a:gd name="connsiteX215" fmla="*/ 704971 w 2073009"/>
                  <a:gd name="connsiteY215" fmla="*/ 3712486 h 3873425"/>
                  <a:gd name="connsiteX216" fmla="*/ 683273 w 2073009"/>
                  <a:gd name="connsiteY216" fmla="*/ 3637476 h 3873425"/>
                  <a:gd name="connsiteX217" fmla="*/ 838683 w 2073009"/>
                  <a:gd name="connsiteY217" fmla="*/ 3632390 h 3873425"/>
                  <a:gd name="connsiteX218" fmla="*/ 866343 w 2073009"/>
                  <a:gd name="connsiteY218" fmla="*/ 3681491 h 3873425"/>
                  <a:gd name="connsiteX219" fmla="*/ 833187 w 2073009"/>
                  <a:gd name="connsiteY219" fmla="*/ 2529433 h 3873425"/>
                  <a:gd name="connsiteX220" fmla="*/ 822843 w 2073009"/>
                  <a:gd name="connsiteY220" fmla="*/ 2579583 h 3873425"/>
                  <a:gd name="connsiteX221" fmla="*/ 802659 w 2073009"/>
                  <a:gd name="connsiteY221" fmla="*/ 2926645 h 3873425"/>
                  <a:gd name="connsiteX222" fmla="*/ 827024 w 2073009"/>
                  <a:gd name="connsiteY222" fmla="*/ 3617455 h 3873425"/>
                  <a:gd name="connsiteX223" fmla="*/ 793315 w 2073009"/>
                  <a:gd name="connsiteY223" fmla="*/ 3638353 h 3873425"/>
                  <a:gd name="connsiteX224" fmla="*/ 677615 w 2073009"/>
                  <a:gd name="connsiteY224" fmla="*/ 3619103 h 3873425"/>
                  <a:gd name="connsiteX225" fmla="*/ 606397 w 2073009"/>
                  <a:gd name="connsiteY225" fmla="*/ 3363023 h 3873425"/>
                  <a:gd name="connsiteX226" fmla="*/ 620951 w 2073009"/>
                  <a:gd name="connsiteY226" fmla="*/ 3229921 h 3873425"/>
                  <a:gd name="connsiteX227" fmla="*/ 601691 w 2073009"/>
                  <a:gd name="connsiteY227" fmla="*/ 3009141 h 3873425"/>
                  <a:gd name="connsiteX228" fmla="*/ 678529 w 2073009"/>
                  <a:gd name="connsiteY228" fmla="*/ 2529929 h 3873425"/>
                  <a:gd name="connsiteX229" fmla="*/ 846341 w 2073009"/>
                  <a:gd name="connsiteY229" fmla="*/ 2497210 h 3873425"/>
                  <a:gd name="connsiteX230" fmla="*/ 833187 w 2073009"/>
                  <a:gd name="connsiteY230" fmla="*/ 2529433 h 3873425"/>
                  <a:gd name="connsiteX231" fmla="*/ 1008390 w 2073009"/>
                  <a:gd name="connsiteY231" fmla="*/ 2106914 h 3873425"/>
                  <a:gd name="connsiteX232" fmla="*/ 1003427 w 2073009"/>
                  <a:gd name="connsiteY232" fmla="*/ 2409276 h 3873425"/>
                  <a:gd name="connsiteX233" fmla="*/ 377244 w 2073009"/>
                  <a:gd name="connsiteY233" fmla="*/ 2492410 h 3873425"/>
                  <a:gd name="connsiteX234" fmla="*/ 363976 w 2073009"/>
                  <a:gd name="connsiteY234" fmla="*/ 2489781 h 3873425"/>
                  <a:gd name="connsiteX235" fmla="*/ 216215 w 2073009"/>
                  <a:gd name="connsiteY235" fmla="*/ 2449338 h 3873425"/>
                  <a:gd name="connsiteX236" fmla="*/ 236408 w 2073009"/>
                  <a:gd name="connsiteY236" fmla="*/ 2280202 h 3873425"/>
                  <a:gd name="connsiteX237" fmla="*/ 231540 w 2073009"/>
                  <a:gd name="connsiteY237" fmla="*/ 1969878 h 3873425"/>
                  <a:gd name="connsiteX238" fmla="*/ 251038 w 2073009"/>
                  <a:gd name="connsiteY238" fmla="*/ 1974269 h 3873425"/>
                  <a:gd name="connsiteX239" fmla="*/ 256220 w 2073009"/>
                  <a:gd name="connsiteY239" fmla="*/ 1865464 h 3873425"/>
                  <a:gd name="connsiteX240" fmla="*/ 223692 w 2073009"/>
                  <a:gd name="connsiteY240" fmla="*/ 1727924 h 3873425"/>
                  <a:gd name="connsiteX241" fmla="*/ 240665 w 2073009"/>
                  <a:gd name="connsiteY241" fmla="*/ 1731534 h 3873425"/>
                  <a:gd name="connsiteX242" fmla="*/ 243256 w 2073009"/>
                  <a:gd name="connsiteY242" fmla="*/ 1731810 h 3873425"/>
                  <a:gd name="connsiteX243" fmla="*/ 251114 w 2073009"/>
                  <a:gd name="connsiteY243" fmla="*/ 1729009 h 3873425"/>
                  <a:gd name="connsiteX244" fmla="*/ 255686 w 2073009"/>
                  <a:gd name="connsiteY244" fmla="*/ 1719275 h 3873425"/>
                  <a:gd name="connsiteX245" fmla="*/ 255096 w 2073009"/>
                  <a:gd name="connsiteY245" fmla="*/ 1551730 h 3873425"/>
                  <a:gd name="connsiteX246" fmla="*/ 837864 w 2073009"/>
                  <a:gd name="connsiteY246" fmla="*/ 1559045 h 3873425"/>
                  <a:gd name="connsiteX247" fmla="*/ 916026 w 2073009"/>
                  <a:gd name="connsiteY247" fmla="*/ 1295860 h 3873425"/>
                  <a:gd name="connsiteX248" fmla="*/ 1035145 w 2073009"/>
                  <a:gd name="connsiteY248" fmla="*/ 1595793 h 3873425"/>
                  <a:gd name="connsiteX249" fmla="*/ 1008390 w 2073009"/>
                  <a:gd name="connsiteY249" fmla="*/ 2106914 h 3873425"/>
                  <a:gd name="connsiteX250" fmla="*/ 1894510 w 2073009"/>
                  <a:gd name="connsiteY250" fmla="*/ 383155 h 3873425"/>
                  <a:gd name="connsiteX251" fmla="*/ 1366873 w 2073009"/>
                  <a:gd name="connsiteY251" fmla="*/ 853719 h 3873425"/>
                  <a:gd name="connsiteX252" fmla="*/ 1085066 w 2073009"/>
                  <a:gd name="connsiteY252" fmla="*/ 664152 h 3873425"/>
                  <a:gd name="connsiteX253" fmla="*/ 1082656 w 2073009"/>
                  <a:gd name="connsiteY253" fmla="*/ 662552 h 3873425"/>
                  <a:gd name="connsiteX254" fmla="*/ 1038955 w 2073009"/>
                  <a:gd name="connsiteY254" fmla="*/ 338788 h 3873425"/>
                  <a:gd name="connsiteX255" fmla="*/ 1024697 w 2073009"/>
                  <a:gd name="connsiteY255" fmla="*/ 338788 h 3873425"/>
                  <a:gd name="connsiteX256" fmla="*/ 1052710 w 2073009"/>
                  <a:gd name="connsiteY256" fmla="*/ 511124 h 3873425"/>
                  <a:gd name="connsiteX257" fmla="*/ 1024335 w 2073009"/>
                  <a:gd name="connsiteY257" fmla="*/ 772204 h 3873425"/>
                  <a:gd name="connsiteX258" fmla="*/ 1023677 w 2073009"/>
                  <a:gd name="connsiteY258" fmla="*/ 772195 h 3873425"/>
                  <a:gd name="connsiteX259" fmla="*/ 991530 w 2073009"/>
                  <a:gd name="connsiteY259" fmla="*/ 969457 h 3873425"/>
                  <a:gd name="connsiteX260" fmla="*/ 1015915 w 2073009"/>
                  <a:gd name="connsiteY260" fmla="*/ 1180188 h 3873425"/>
                  <a:gd name="connsiteX261" fmla="*/ 1084561 w 2073009"/>
                  <a:gd name="connsiteY261" fmla="*/ 1600698 h 3873425"/>
                  <a:gd name="connsiteX262" fmla="*/ 1003246 w 2073009"/>
                  <a:gd name="connsiteY262" fmla="*/ 1457042 h 3873425"/>
                  <a:gd name="connsiteX263" fmla="*/ 895519 w 2073009"/>
                  <a:gd name="connsiteY263" fmla="*/ 1129935 h 3873425"/>
                  <a:gd name="connsiteX264" fmla="*/ 879459 w 2073009"/>
                  <a:gd name="connsiteY264" fmla="*/ 1054801 h 3873425"/>
                  <a:gd name="connsiteX265" fmla="*/ 896690 w 2073009"/>
                  <a:gd name="connsiteY265" fmla="*/ 867816 h 3873425"/>
                  <a:gd name="connsiteX266" fmla="*/ 940724 w 2073009"/>
                  <a:gd name="connsiteY266" fmla="*/ 562492 h 3873425"/>
                  <a:gd name="connsiteX267" fmla="*/ 943115 w 2073009"/>
                  <a:gd name="connsiteY267" fmla="*/ 488359 h 3873425"/>
                  <a:gd name="connsiteX268" fmla="*/ 871163 w 2073009"/>
                  <a:gd name="connsiteY268" fmla="*/ 270046 h 3873425"/>
                  <a:gd name="connsiteX269" fmla="*/ 872916 w 2073009"/>
                  <a:gd name="connsiteY269" fmla="*/ 267627 h 3873425"/>
                  <a:gd name="connsiteX270" fmla="*/ 921065 w 2073009"/>
                  <a:gd name="connsiteY270" fmla="*/ 289963 h 3873425"/>
                  <a:gd name="connsiteX271" fmla="*/ 931475 w 2073009"/>
                  <a:gd name="connsiteY271" fmla="*/ 290906 h 3873425"/>
                  <a:gd name="connsiteX272" fmla="*/ 913226 w 2073009"/>
                  <a:gd name="connsiteY272" fmla="*/ 251730 h 3873425"/>
                  <a:gd name="connsiteX273" fmla="*/ 986568 w 2073009"/>
                  <a:gd name="connsiteY273" fmla="*/ 279047 h 3873425"/>
                  <a:gd name="connsiteX274" fmla="*/ 1046785 w 2073009"/>
                  <a:gd name="connsiteY274" fmla="*/ 321891 h 3873425"/>
                  <a:gd name="connsiteX275" fmla="*/ 1049728 w 2073009"/>
                  <a:gd name="connsiteY275" fmla="*/ 329330 h 3873425"/>
                  <a:gd name="connsiteX276" fmla="*/ 1050033 w 2073009"/>
                  <a:gd name="connsiteY276" fmla="*/ 330177 h 3873425"/>
                  <a:gd name="connsiteX277" fmla="*/ 1054910 w 2073009"/>
                  <a:gd name="connsiteY277" fmla="*/ 336340 h 3873425"/>
                  <a:gd name="connsiteX278" fmla="*/ 1084485 w 2073009"/>
                  <a:gd name="connsiteY278" fmla="*/ 367687 h 3873425"/>
                  <a:gd name="connsiteX279" fmla="*/ 1407640 w 2073009"/>
                  <a:gd name="connsiteY279" fmla="*/ 604850 h 3873425"/>
                  <a:gd name="connsiteX280" fmla="*/ 1418327 w 2073009"/>
                  <a:gd name="connsiteY280" fmla="*/ 600516 h 3873425"/>
                  <a:gd name="connsiteX281" fmla="*/ 1721850 w 2073009"/>
                  <a:gd name="connsiteY281" fmla="*/ 221269 h 3873425"/>
                  <a:gd name="connsiteX282" fmla="*/ 1894510 w 2073009"/>
                  <a:gd name="connsiteY282" fmla="*/ 383155 h 3873425"/>
                  <a:gd name="connsiteX283" fmla="*/ 1972425 w 2073009"/>
                  <a:gd name="connsiteY283" fmla="*/ 281076 h 3873425"/>
                  <a:gd name="connsiteX284" fmla="*/ 1925009 w 2073009"/>
                  <a:gd name="connsiteY284" fmla="*/ 277047 h 3873425"/>
                  <a:gd name="connsiteX285" fmla="*/ 1924857 w 2073009"/>
                  <a:gd name="connsiteY285" fmla="*/ 276695 h 3873425"/>
                  <a:gd name="connsiteX286" fmla="*/ 1981083 w 2073009"/>
                  <a:gd name="connsiteY286" fmla="*/ 261616 h 3873425"/>
                  <a:gd name="connsiteX287" fmla="*/ 1972425 w 2073009"/>
                  <a:gd name="connsiteY287" fmla="*/ 281076 h 3873425"/>
                  <a:gd name="connsiteX288" fmla="*/ 1981254 w 2073009"/>
                  <a:gd name="connsiteY288" fmla="*/ 202561 h 3873425"/>
                  <a:gd name="connsiteX289" fmla="*/ 1984502 w 2073009"/>
                  <a:gd name="connsiteY289" fmla="*/ 233442 h 3873425"/>
                  <a:gd name="connsiteX290" fmla="*/ 1915456 w 2073009"/>
                  <a:gd name="connsiteY290" fmla="*/ 252444 h 3873425"/>
                  <a:gd name="connsiteX291" fmla="*/ 1981254 w 2073009"/>
                  <a:gd name="connsiteY291" fmla="*/ 202561 h 3873425"/>
                  <a:gd name="connsiteX292" fmla="*/ 1961718 w 2073009"/>
                  <a:gd name="connsiteY292" fmla="*/ 165033 h 3873425"/>
                  <a:gd name="connsiteX293" fmla="*/ 1974958 w 2073009"/>
                  <a:gd name="connsiteY293" fmla="*/ 179006 h 3873425"/>
                  <a:gd name="connsiteX294" fmla="*/ 1953841 w 2073009"/>
                  <a:gd name="connsiteY294" fmla="*/ 210972 h 3873425"/>
                  <a:gd name="connsiteX295" fmla="*/ 1888614 w 2073009"/>
                  <a:gd name="connsiteY295" fmla="*/ 246338 h 3873425"/>
                  <a:gd name="connsiteX296" fmla="*/ 1948012 w 2073009"/>
                  <a:gd name="connsiteY296" fmla="*/ 165643 h 3873425"/>
                  <a:gd name="connsiteX297" fmla="*/ 1961718 w 2073009"/>
                  <a:gd name="connsiteY297" fmla="*/ 165033 h 3873425"/>
                  <a:gd name="connsiteX298" fmla="*/ 2045300 w 2073009"/>
                  <a:gd name="connsiteY298" fmla="*/ 70497 h 3873425"/>
                  <a:gd name="connsiteX299" fmla="*/ 1957718 w 2073009"/>
                  <a:gd name="connsiteY299" fmla="*/ 129543 h 3873425"/>
                  <a:gd name="connsiteX300" fmla="*/ 1927867 w 2073009"/>
                  <a:gd name="connsiteY300" fmla="*/ 157537 h 3873425"/>
                  <a:gd name="connsiteX301" fmla="*/ 1937230 w 2073009"/>
                  <a:gd name="connsiteY301" fmla="*/ 165785 h 3873425"/>
                  <a:gd name="connsiteX302" fmla="*/ 1937734 w 2073009"/>
                  <a:gd name="connsiteY302" fmla="*/ 166443 h 3873425"/>
                  <a:gd name="connsiteX303" fmla="*/ 1886833 w 2073009"/>
                  <a:gd name="connsiteY303" fmla="*/ 209438 h 3873425"/>
                  <a:gd name="connsiteX304" fmla="*/ 1887385 w 2073009"/>
                  <a:gd name="connsiteY304" fmla="*/ 260159 h 3873425"/>
                  <a:gd name="connsiteX305" fmla="*/ 1922209 w 2073009"/>
                  <a:gd name="connsiteY305" fmla="*/ 300355 h 3873425"/>
                  <a:gd name="connsiteX306" fmla="*/ 1863449 w 2073009"/>
                  <a:gd name="connsiteY306" fmla="*/ 328472 h 3873425"/>
                  <a:gd name="connsiteX307" fmla="*/ 1848333 w 2073009"/>
                  <a:gd name="connsiteY307" fmla="*/ 328720 h 3873425"/>
                  <a:gd name="connsiteX308" fmla="*/ 1743644 w 2073009"/>
                  <a:gd name="connsiteY308" fmla="*/ 232146 h 3873425"/>
                  <a:gd name="connsiteX309" fmla="*/ 1807442 w 2073009"/>
                  <a:gd name="connsiteY309" fmla="*/ 146745 h 3873425"/>
                  <a:gd name="connsiteX310" fmla="*/ 1885309 w 2073009"/>
                  <a:gd name="connsiteY310" fmla="*/ 90281 h 3873425"/>
                  <a:gd name="connsiteX311" fmla="*/ 1898453 w 2073009"/>
                  <a:gd name="connsiteY311" fmla="*/ 109588 h 3873425"/>
                  <a:gd name="connsiteX312" fmla="*/ 1854962 w 2073009"/>
                  <a:gd name="connsiteY312" fmla="*/ 165728 h 3873425"/>
                  <a:gd name="connsiteX313" fmla="*/ 1838608 w 2073009"/>
                  <a:gd name="connsiteY313" fmla="*/ 220526 h 3873425"/>
                  <a:gd name="connsiteX314" fmla="*/ 1813262 w 2073009"/>
                  <a:gd name="connsiteY314" fmla="*/ 269122 h 3873425"/>
                  <a:gd name="connsiteX315" fmla="*/ 1805528 w 2073009"/>
                  <a:gd name="connsiteY315" fmla="*/ 283172 h 3873425"/>
                  <a:gd name="connsiteX316" fmla="*/ 1833626 w 2073009"/>
                  <a:gd name="connsiteY316" fmla="*/ 270084 h 3873425"/>
                  <a:gd name="connsiteX317" fmla="*/ 1855820 w 2073009"/>
                  <a:gd name="connsiteY317" fmla="*/ 203466 h 3873425"/>
                  <a:gd name="connsiteX318" fmla="*/ 1868021 w 2073009"/>
                  <a:gd name="connsiteY318" fmla="*/ 168872 h 3873425"/>
                  <a:gd name="connsiteX319" fmla="*/ 1870202 w 2073009"/>
                  <a:gd name="connsiteY319" fmla="*/ 165147 h 3873425"/>
                  <a:gd name="connsiteX320" fmla="*/ 1913722 w 2073009"/>
                  <a:gd name="connsiteY320" fmla="*/ 100892 h 3873425"/>
                  <a:gd name="connsiteX321" fmla="*/ 2027974 w 2073009"/>
                  <a:gd name="connsiteY321" fmla="*/ 54000 h 3873425"/>
                  <a:gd name="connsiteX322" fmla="*/ 2059140 w 2073009"/>
                  <a:gd name="connsiteY322" fmla="*/ 46199 h 3873425"/>
                  <a:gd name="connsiteX323" fmla="*/ 2045300 w 2073009"/>
                  <a:gd name="connsiteY323" fmla="*/ 70497 h 387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2073009" h="3873425">
                    <a:moveTo>
                      <a:pt x="2072913" y="43361"/>
                    </a:moveTo>
                    <a:cubicBezTo>
                      <a:pt x="2066074" y="8461"/>
                      <a:pt x="1929438" y="73355"/>
                      <a:pt x="1911836" y="88604"/>
                    </a:cubicBezTo>
                    <a:cubicBezTo>
                      <a:pt x="1888271" y="47666"/>
                      <a:pt x="1842608" y="110417"/>
                      <a:pt x="1818510" y="123428"/>
                    </a:cubicBezTo>
                    <a:cubicBezTo>
                      <a:pt x="1774762" y="145773"/>
                      <a:pt x="1744377" y="168738"/>
                      <a:pt x="1734061" y="220107"/>
                    </a:cubicBezTo>
                    <a:cubicBezTo>
                      <a:pt x="1731394" y="217335"/>
                      <a:pt x="1729632" y="212296"/>
                      <a:pt x="1725765" y="211229"/>
                    </a:cubicBezTo>
                    <a:cubicBezTo>
                      <a:pt x="1726756" y="189722"/>
                      <a:pt x="1706553" y="205962"/>
                      <a:pt x="1702305" y="216620"/>
                    </a:cubicBezTo>
                    <a:cubicBezTo>
                      <a:pt x="1688380" y="238128"/>
                      <a:pt x="1674178" y="259464"/>
                      <a:pt x="1659738" y="280638"/>
                    </a:cubicBezTo>
                    <a:cubicBezTo>
                      <a:pt x="1587081" y="391375"/>
                      <a:pt x="1498689" y="490083"/>
                      <a:pt x="1412774" y="590258"/>
                    </a:cubicBezTo>
                    <a:cubicBezTo>
                      <a:pt x="1298731" y="523344"/>
                      <a:pt x="1177268" y="425151"/>
                      <a:pt x="1075360" y="336035"/>
                    </a:cubicBezTo>
                    <a:cubicBezTo>
                      <a:pt x="1072388" y="333435"/>
                      <a:pt x="1069216" y="330978"/>
                      <a:pt x="1066102" y="328806"/>
                    </a:cubicBezTo>
                    <a:cubicBezTo>
                      <a:pt x="1066111" y="328777"/>
                      <a:pt x="1066130" y="328749"/>
                      <a:pt x="1066140" y="328711"/>
                    </a:cubicBezTo>
                    <a:lnTo>
                      <a:pt x="1064673" y="317004"/>
                    </a:lnTo>
                    <a:cubicBezTo>
                      <a:pt x="1056234" y="286886"/>
                      <a:pt x="1039127" y="272675"/>
                      <a:pt x="1011400" y="265007"/>
                    </a:cubicBezTo>
                    <a:cubicBezTo>
                      <a:pt x="972947" y="251510"/>
                      <a:pt x="934771" y="236223"/>
                      <a:pt x="895080" y="226793"/>
                    </a:cubicBezTo>
                    <a:cubicBezTo>
                      <a:pt x="888508" y="218278"/>
                      <a:pt x="881698" y="209943"/>
                      <a:pt x="874611" y="201857"/>
                    </a:cubicBezTo>
                    <a:cubicBezTo>
                      <a:pt x="871192" y="194037"/>
                      <a:pt x="779275" y="106140"/>
                      <a:pt x="784114" y="132515"/>
                    </a:cubicBezTo>
                    <a:cubicBezTo>
                      <a:pt x="819709" y="164700"/>
                      <a:pt x="856828" y="195484"/>
                      <a:pt x="886222" y="233784"/>
                    </a:cubicBezTo>
                    <a:cubicBezTo>
                      <a:pt x="885613" y="236709"/>
                      <a:pt x="886594" y="239804"/>
                      <a:pt x="890061" y="241452"/>
                    </a:cubicBezTo>
                    <a:cubicBezTo>
                      <a:pt x="903243" y="251644"/>
                      <a:pt x="910158" y="269141"/>
                      <a:pt x="920293" y="282600"/>
                    </a:cubicBezTo>
                    <a:cubicBezTo>
                      <a:pt x="908701" y="276314"/>
                      <a:pt x="879050" y="252063"/>
                      <a:pt x="867182" y="260521"/>
                    </a:cubicBezTo>
                    <a:cubicBezTo>
                      <a:pt x="866039" y="261226"/>
                      <a:pt x="864915" y="261940"/>
                      <a:pt x="863800" y="262683"/>
                    </a:cubicBezTo>
                    <a:cubicBezTo>
                      <a:pt x="861124" y="262321"/>
                      <a:pt x="858371" y="264083"/>
                      <a:pt x="858171" y="266693"/>
                    </a:cubicBezTo>
                    <a:cubicBezTo>
                      <a:pt x="823681" y="293592"/>
                      <a:pt x="803116" y="333511"/>
                      <a:pt x="774494" y="366096"/>
                    </a:cubicBezTo>
                    <a:cubicBezTo>
                      <a:pt x="785038" y="327996"/>
                      <a:pt x="817013" y="294630"/>
                      <a:pt x="785581" y="256616"/>
                    </a:cubicBezTo>
                    <a:cubicBezTo>
                      <a:pt x="787086" y="254616"/>
                      <a:pt x="787419" y="251910"/>
                      <a:pt x="785390" y="249139"/>
                    </a:cubicBezTo>
                    <a:cubicBezTo>
                      <a:pt x="757368" y="213591"/>
                      <a:pt x="739737" y="179901"/>
                      <a:pt x="746881" y="133734"/>
                    </a:cubicBezTo>
                    <a:cubicBezTo>
                      <a:pt x="736575" y="119456"/>
                      <a:pt x="728593" y="152508"/>
                      <a:pt x="729545" y="159947"/>
                    </a:cubicBezTo>
                    <a:cubicBezTo>
                      <a:pt x="727126" y="190188"/>
                      <a:pt x="754758" y="242747"/>
                      <a:pt x="778256" y="259854"/>
                    </a:cubicBezTo>
                    <a:cubicBezTo>
                      <a:pt x="799821" y="297097"/>
                      <a:pt x="772465" y="322405"/>
                      <a:pt x="762407" y="357686"/>
                    </a:cubicBezTo>
                    <a:cubicBezTo>
                      <a:pt x="733603" y="320367"/>
                      <a:pt x="686045" y="306070"/>
                      <a:pt x="645116" y="285858"/>
                    </a:cubicBezTo>
                    <a:cubicBezTo>
                      <a:pt x="573126" y="249967"/>
                      <a:pt x="514680" y="188731"/>
                      <a:pt x="482895" y="114770"/>
                    </a:cubicBezTo>
                    <a:cubicBezTo>
                      <a:pt x="497421" y="82480"/>
                      <a:pt x="488601" y="43284"/>
                      <a:pt x="479086" y="10757"/>
                    </a:cubicBezTo>
                    <a:cubicBezTo>
                      <a:pt x="474094" y="-4007"/>
                      <a:pt x="464731" y="-3874"/>
                      <a:pt x="467694" y="13023"/>
                    </a:cubicBezTo>
                    <a:cubicBezTo>
                      <a:pt x="473323" y="38817"/>
                      <a:pt x="477600" y="65373"/>
                      <a:pt x="474028" y="91776"/>
                    </a:cubicBezTo>
                    <a:cubicBezTo>
                      <a:pt x="450358" y="112074"/>
                      <a:pt x="435480" y="142602"/>
                      <a:pt x="421021" y="170043"/>
                    </a:cubicBezTo>
                    <a:cubicBezTo>
                      <a:pt x="377854" y="184550"/>
                      <a:pt x="325685" y="220335"/>
                      <a:pt x="289319" y="248243"/>
                    </a:cubicBezTo>
                    <a:cubicBezTo>
                      <a:pt x="252914" y="276180"/>
                      <a:pt x="164970" y="271646"/>
                      <a:pt x="176219" y="353333"/>
                    </a:cubicBezTo>
                    <a:cubicBezTo>
                      <a:pt x="176276" y="368039"/>
                      <a:pt x="176762" y="382451"/>
                      <a:pt x="177629" y="396633"/>
                    </a:cubicBezTo>
                    <a:cubicBezTo>
                      <a:pt x="134842" y="531822"/>
                      <a:pt x="1559" y="958885"/>
                      <a:pt x="464" y="1036609"/>
                    </a:cubicBezTo>
                    <a:cubicBezTo>
                      <a:pt x="-794" y="1125496"/>
                      <a:pt x="902" y="1665020"/>
                      <a:pt x="921" y="1670459"/>
                    </a:cubicBezTo>
                    <a:cubicBezTo>
                      <a:pt x="940" y="1676317"/>
                      <a:pt x="5036" y="1681365"/>
                      <a:pt x="10770" y="1682585"/>
                    </a:cubicBezTo>
                    <a:lnTo>
                      <a:pt x="65186" y="1694167"/>
                    </a:lnTo>
                    <a:cubicBezTo>
                      <a:pt x="66186" y="1726771"/>
                      <a:pt x="67263" y="1753251"/>
                      <a:pt x="68463" y="1771862"/>
                    </a:cubicBezTo>
                    <a:cubicBezTo>
                      <a:pt x="57690" y="1862531"/>
                      <a:pt x="76397" y="1967706"/>
                      <a:pt x="155283" y="2023665"/>
                    </a:cubicBezTo>
                    <a:cubicBezTo>
                      <a:pt x="162208" y="2029295"/>
                      <a:pt x="193278" y="2046840"/>
                      <a:pt x="214310" y="2051345"/>
                    </a:cubicBezTo>
                    <a:cubicBezTo>
                      <a:pt x="217767" y="2119887"/>
                      <a:pt x="218110" y="2187810"/>
                      <a:pt x="210138" y="2254170"/>
                    </a:cubicBezTo>
                    <a:cubicBezTo>
                      <a:pt x="207737" y="2287432"/>
                      <a:pt x="205004" y="2320664"/>
                      <a:pt x="201918" y="2353859"/>
                    </a:cubicBezTo>
                    <a:cubicBezTo>
                      <a:pt x="199574" y="2387501"/>
                      <a:pt x="192764" y="2422077"/>
                      <a:pt x="199022" y="2455586"/>
                    </a:cubicBezTo>
                    <a:cubicBezTo>
                      <a:pt x="199755" y="2458986"/>
                      <a:pt x="203270" y="2461082"/>
                      <a:pt x="206690" y="2461187"/>
                    </a:cubicBezTo>
                    <a:cubicBezTo>
                      <a:pt x="217653" y="2466797"/>
                      <a:pt x="228711" y="2472512"/>
                      <a:pt x="240246" y="2476760"/>
                    </a:cubicBezTo>
                    <a:cubicBezTo>
                      <a:pt x="277613" y="2490533"/>
                      <a:pt x="315884" y="2501859"/>
                      <a:pt x="354699" y="2510755"/>
                    </a:cubicBezTo>
                    <a:cubicBezTo>
                      <a:pt x="250409" y="2832824"/>
                      <a:pt x="350860" y="3075616"/>
                      <a:pt x="435175" y="3383912"/>
                    </a:cubicBezTo>
                    <a:cubicBezTo>
                      <a:pt x="423793" y="3385998"/>
                      <a:pt x="415068" y="3397380"/>
                      <a:pt x="406848" y="3404819"/>
                    </a:cubicBezTo>
                    <a:cubicBezTo>
                      <a:pt x="397647" y="3413153"/>
                      <a:pt x="389093" y="3421069"/>
                      <a:pt x="381654" y="3431089"/>
                    </a:cubicBezTo>
                    <a:cubicBezTo>
                      <a:pt x="343030" y="3478647"/>
                      <a:pt x="360052" y="3525225"/>
                      <a:pt x="379930" y="3576012"/>
                    </a:cubicBezTo>
                    <a:cubicBezTo>
                      <a:pt x="387684" y="3601786"/>
                      <a:pt x="392913" y="3628323"/>
                      <a:pt x="395046" y="3655165"/>
                    </a:cubicBezTo>
                    <a:cubicBezTo>
                      <a:pt x="396228" y="3669995"/>
                      <a:pt x="396580" y="3684892"/>
                      <a:pt x="396094" y="3699760"/>
                    </a:cubicBezTo>
                    <a:cubicBezTo>
                      <a:pt x="398018" y="3718449"/>
                      <a:pt x="380597" y="3761225"/>
                      <a:pt x="409963" y="3762006"/>
                    </a:cubicBezTo>
                    <a:cubicBezTo>
                      <a:pt x="419669" y="3772294"/>
                      <a:pt x="447339" y="3780685"/>
                      <a:pt x="454054" y="3763025"/>
                    </a:cubicBezTo>
                    <a:cubicBezTo>
                      <a:pt x="460016" y="3784276"/>
                      <a:pt x="467465" y="3806431"/>
                      <a:pt x="485191" y="3820766"/>
                    </a:cubicBezTo>
                    <a:cubicBezTo>
                      <a:pt x="543427" y="3858218"/>
                      <a:pt x="616322" y="3870372"/>
                      <a:pt x="684606" y="3873373"/>
                    </a:cubicBezTo>
                    <a:cubicBezTo>
                      <a:pt x="716353" y="3873877"/>
                      <a:pt x="748062" y="3870782"/>
                      <a:pt x="779123" y="3864210"/>
                    </a:cubicBezTo>
                    <a:cubicBezTo>
                      <a:pt x="801202" y="3855761"/>
                      <a:pt x="780723" y="3825872"/>
                      <a:pt x="776866" y="3810689"/>
                    </a:cubicBezTo>
                    <a:cubicBezTo>
                      <a:pt x="816413" y="3821919"/>
                      <a:pt x="858561" y="3818290"/>
                      <a:pt x="898909" y="3813851"/>
                    </a:cubicBezTo>
                    <a:cubicBezTo>
                      <a:pt x="929075" y="3812403"/>
                      <a:pt x="942486" y="3785390"/>
                      <a:pt x="933619" y="3758206"/>
                    </a:cubicBezTo>
                    <a:cubicBezTo>
                      <a:pt x="915111" y="3707257"/>
                      <a:pt x="890537" y="3649326"/>
                      <a:pt x="851256" y="3611292"/>
                    </a:cubicBezTo>
                    <a:cubicBezTo>
                      <a:pt x="756292" y="3404238"/>
                      <a:pt x="806946" y="3175438"/>
                      <a:pt x="828120" y="2958277"/>
                    </a:cubicBezTo>
                    <a:cubicBezTo>
                      <a:pt x="839331" y="2840072"/>
                      <a:pt x="844874" y="2721476"/>
                      <a:pt x="850980" y="2602966"/>
                    </a:cubicBezTo>
                    <a:cubicBezTo>
                      <a:pt x="853323" y="2564333"/>
                      <a:pt x="859390" y="2525633"/>
                      <a:pt x="872887" y="2489266"/>
                    </a:cubicBezTo>
                    <a:cubicBezTo>
                      <a:pt x="924675" y="2472636"/>
                      <a:pt x="976395" y="2451690"/>
                      <a:pt x="1020810" y="2420239"/>
                    </a:cubicBezTo>
                    <a:cubicBezTo>
                      <a:pt x="1023430" y="2418124"/>
                      <a:pt x="1023887" y="2415200"/>
                      <a:pt x="1023039" y="2412542"/>
                    </a:cubicBezTo>
                    <a:cubicBezTo>
                      <a:pt x="1023735" y="2389016"/>
                      <a:pt x="1018658" y="2365232"/>
                      <a:pt x="1017124" y="2341743"/>
                    </a:cubicBezTo>
                    <a:cubicBezTo>
                      <a:pt x="1013524" y="2269458"/>
                      <a:pt x="1026773" y="2197659"/>
                      <a:pt x="1031697" y="2125697"/>
                    </a:cubicBezTo>
                    <a:cubicBezTo>
                      <a:pt x="1044499" y="1955609"/>
                      <a:pt x="1054881" y="1784902"/>
                      <a:pt x="1051548" y="1614300"/>
                    </a:cubicBezTo>
                    <a:cubicBezTo>
                      <a:pt x="1065559" y="1626959"/>
                      <a:pt x="1084799" y="1636550"/>
                      <a:pt x="1104354" y="1631378"/>
                    </a:cubicBezTo>
                    <a:cubicBezTo>
                      <a:pt x="1111355" y="1629521"/>
                      <a:pt x="1114622" y="1619167"/>
                      <a:pt x="1109726" y="1613995"/>
                    </a:cubicBezTo>
                    <a:cubicBezTo>
                      <a:pt x="1107936" y="1543472"/>
                      <a:pt x="1089248" y="1474149"/>
                      <a:pt x="1079465" y="1404416"/>
                    </a:cubicBezTo>
                    <a:cubicBezTo>
                      <a:pt x="1061244" y="1306661"/>
                      <a:pt x="1042061" y="1120914"/>
                      <a:pt x="1021449" y="1003585"/>
                    </a:cubicBezTo>
                    <a:cubicBezTo>
                      <a:pt x="1016267" y="974086"/>
                      <a:pt x="1015867" y="943940"/>
                      <a:pt x="1020201" y="914308"/>
                    </a:cubicBezTo>
                    <a:cubicBezTo>
                      <a:pt x="1035374" y="810533"/>
                      <a:pt x="1045299" y="768356"/>
                      <a:pt x="1050071" y="760603"/>
                    </a:cubicBezTo>
                    <a:cubicBezTo>
                      <a:pt x="1065635" y="735333"/>
                      <a:pt x="1074950" y="709053"/>
                      <a:pt x="1079846" y="682107"/>
                    </a:cubicBezTo>
                    <a:cubicBezTo>
                      <a:pt x="1080056" y="682269"/>
                      <a:pt x="1080256" y="682440"/>
                      <a:pt x="1080465" y="682602"/>
                    </a:cubicBezTo>
                    <a:cubicBezTo>
                      <a:pt x="1160752" y="743867"/>
                      <a:pt x="1235361" y="797788"/>
                      <a:pt x="1322705" y="848318"/>
                    </a:cubicBezTo>
                    <a:cubicBezTo>
                      <a:pt x="1335707" y="854405"/>
                      <a:pt x="1358319" y="873141"/>
                      <a:pt x="1372311" y="867768"/>
                    </a:cubicBezTo>
                    <a:cubicBezTo>
                      <a:pt x="1548029" y="827144"/>
                      <a:pt x="1739433" y="585162"/>
                      <a:pt x="1857715" y="450164"/>
                    </a:cubicBezTo>
                    <a:cubicBezTo>
                      <a:pt x="1874974" y="426704"/>
                      <a:pt x="1899320" y="403720"/>
                      <a:pt x="1908826" y="376726"/>
                    </a:cubicBezTo>
                    <a:cubicBezTo>
                      <a:pt x="1901378" y="361762"/>
                      <a:pt x="1883109" y="355752"/>
                      <a:pt x="1870821" y="345236"/>
                    </a:cubicBezTo>
                    <a:cubicBezTo>
                      <a:pt x="1897025" y="338836"/>
                      <a:pt x="1920571" y="325196"/>
                      <a:pt x="1937639" y="304117"/>
                    </a:cubicBezTo>
                    <a:cubicBezTo>
                      <a:pt x="1971863" y="311966"/>
                      <a:pt x="2005848" y="288248"/>
                      <a:pt x="1990332" y="252091"/>
                    </a:cubicBezTo>
                    <a:cubicBezTo>
                      <a:pt x="1997399" y="243138"/>
                      <a:pt x="1998333" y="231384"/>
                      <a:pt x="1996104" y="220535"/>
                    </a:cubicBezTo>
                    <a:cubicBezTo>
                      <a:pt x="1993456" y="211515"/>
                      <a:pt x="1995104" y="198047"/>
                      <a:pt x="1987617" y="191836"/>
                    </a:cubicBezTo>
                    <a:cubicBezTo>
                      <a:pt x="1993599" y="170738"/>
                      <a:pt x="1978101" y="148659"/>
                      <a:pt x="1955270" y="151526"/>
                    </a:cubicBezTo>
                    <a:cubicBezTo>
                      <a:pt x="1968967" y="139134"/>
                      <a:pt x="1983331" y="127504"/>
                      <a:pt x="1997466" y="115617"/>
                    </a:cubicBezTo>
                    <a:cubicBezTo>
                      <a:pt x="2016392" y="95586"/>
                      <a:pt x="2075714" y="72983"/>
                      <a:pt x="2072913" y="43361"/>
                    </a:cubicBezTo>
                    <a:close/>
                    <a:moveTo>
                      <a:pt x="863610" y="277542"/>
                    </a:moveTo>
                    <a:cubicBezTo>
                      <a:pt x="907825" y="351199"/>
                      <a:pt x="927227" y="436705"/>
                      <a:pt x="926503" y="522316"/>
                    </a:cubicBezTo>
                    <a:cubicBezTo>
                      <a:pt x="897662" y="453326"/>
                      <a:pt x="861981" y="387346"/>
                      <a:pt x="824881" y="322596"/>
                    </a:cubicBezTo>
                    <a:cubicBezTo>
                      <a:pt x="837292" y="307127"/>
                      <a:pt x="850199" y="292087"/>
                      <a:pt x="863610" y="277542"/>
                    </a:cubicBezTo>
                    <a:close/>
                    <a:moveTo>
                      <a:pt x="762664" y="374202"/>
                    </a:moveTo>
                    <a:cubicBezTo>
                      <a:pt x="763016" y="375383"/>
                      <a:pt x="763464" y="376536"/>
                      <a:pt x="764016" y="377660"/>
                    </a:cubicBezTo>
                    <a:cubicBezTo>
                      <a:pt x="761521" y="380241"/>
                      <a:pt x="758978" y="382765"/>
                      <a:pt x="756358" y="385222"/>
                    </a:cubicBezTo>
                    <a:cubicBezTo>
                      <a:pt x="752472" y="388870"/>
                      <a:pt x="758111" y="394109"/>
                      <a:pt x="762083" y="390947"/>
                    </a:cubicBezTo>
                    <a:cubicBezTo>
                      <a:pt x="783533" y="373869"/>
                      <a:pt x="800545" y="353390"/>
                      <a:pt x="817413" y="332016"/>
                    </a:cubicBezTo>
                    <a:cubicBezTo>
                      <a:pt x="878097" y="467604"/>
                      <a:pt x="1020791" y="665181"/>
                      <a:pt x="892032" y="825620"/>
                    </a:cubicBezTo>
                    <a:cubicBezTo>
                      <a:pt x="858923" y="640283"/>
                      <a:pt x="736880" y="421265"/>
                      <a:pt x="598986" y="298240"/>
                    </a:cubicBezTo>
                    <a:cubicBezTo>
                      <a:pt x="659003" y="308184"/>
                      <a:pt x="720906" y="327634"/>
                      <a:pt x="762664" y="374202"/>
                    </a:cubicBezTo>
                    <a:close/>
                    <a:moveTo>
                      <a:pt x="784733" y="568464"/>
                    </a:moveTo>
                    <a:cubicBezTo>
                      <a:pt x="662518" y="495027"/>
                      <a:pt x="555381" y="398319"/>
                      <a:pt x="469065" y="284829"/>
                    </a:cubicBezTo>
                    <a:cubicBezTo>
                      <a:pt x="505822" y="286067"/>
                      <a:pt x="542493" y="289906"/>
                      <a:pt x="578888" y="295078"/>
                    </a:cubicBezTo>
                    <a:cubicBezTo>
                      <a:pt x="664194" y="371992"/>
                      <a:pt x="735937" y="464489"/>
                      <a:pt x="784733" y="568464"/>
                    </a:cubicBezTo>
                    <a:close/>
                    <a:moveTo>
                      <a:pt x="451244" y="142021"/>
                    </a:moveTo>
                    <a:cubicBezTo>
                      <a:pt x="457797" y="130505"/>
                      <a:pt x="465369" y="119675"/>
                      <a:pt x="472456" y="108531"/>
                    </a:cubicBezTo>
                    <a:cubicBezTo>
                      <a:pt x="488077" y="180930"/>
                      <a:pt x="547161" y="243062"/>
                      <a:pt x="608292" y="283486"/>
                    </a:cubicBezTo>
                    <a:cubicBezTo>
                      <a:pt x="543294" y="272942"/>
                      <a:pt x="477400" y="266188"/>
                      <a:pt x="411696" y="271027"/>
                    </a:cubicBezTo>
                    <a:cubicBezTo>
                      <a:pt x="413677" y="225498"/>
                      <a:pt x="428622" y="181378"/>
                      <a:pt x="451244" y="142021"/>
                    </a:cubicBezTo>
                    <a:close/>
                    <a:moveTo>
                      <a:pt x="248390" y="284819"/>
                    </a:moveTo>
                    <a:cubicBezTo>
                      <a:pt x="277651" y="280428"/>
                      <a:pt x="396142" y="195580"/>
                      <a:pt x="396142" y="195580"/>
                    </a:cubicBezTo>
                    <a:cubicBezTo>
                      <a:pt x="371272" y="220449"/>
                      <a:pt x="387360" y="292125"/>
                      <a:pt x="387360" y="292125"/>
                    </a:cubicBezTo>
                    <a:lnTo>
                      <a:pt x="441490" y="284810"/>
                    </a:lnTo>
                    <a:cubicBezTo>
                      <a:pt x="590709" y="483759"/>
                      <a:pt x="719697" y="542013"/>
                      <a:pt x="770636" y="580313"/>
                    </a:cubicBezTo>
                    <a:cubicBezTo>
                      <a:pt x="812356" y="611670"/>
                      <a:pt x="870611" y="784291"/>
                      <a:pt x="885651" y="841413"/>
                    </a:cubicBezTo>
                    <a:cubicBezTo>
                      <a:pt x="883355" y="847509"/>
                      <a:pt x="881098" y="853995"/>
                      <a:pt x="878916" y="860910"/>
                    </a:cubicBezTo>
                    <a:cubicBezTo>
                      <a:pt x="863924" y="908488"/>
                      <a:pt x="850322" y="984545"/>
                      <a:pt x="864019" y="1087367"/>
                    </a:cubicBezTo>
                    <a:cubicBezTo>
                      <a:pt x="864858" y="1093663"/>
                      <a:pt x="868915" y="1124629"/>
                      <a:pt x="871087" y="1132621"/>
                    </a:cubicBezTo>
                    <a:cubicBezTo>
                      <a:pt x="882431" y="1174435"/>
                      <a:pt x="894947" y="1216298"/>
                      <a:pt x="903072" y="1248111"/>
                    </a:cubicBezTo>
                    <a:cubicBezTo>
                      <a:pt x="898357" y="1265437"/>
                      <a:pt x="897090" y="1284182"/>
                      <a:pt x="894166" y="1301680"/>
                    </a:cubicBezTo>
                    <a:cubicBezTo>
                      <a:pt x="880564" y="1390120"/>
                      <a:pt x="853551" y="1475778"/>
                      <a:pt x="819785" y="1558436"/>
                    </a:cubicBezTo>
                    <a:cubicBezTo>
                      <a:pt x="724783" y="1612090"/>
                      <a:pt x="413611" y="1571295"/>
                      <a:pt x="255086" y="1524955"/>
                    </a:cubicBezTo>
                    <a:cubicBezTo>
                      <a:pt x="255105" y="1480236"/>
                      <a:pt x="255238" y="1431172"/>
                      <a:pt x="255562" y="1381585"/>
                    </a:cubicBezTo>
                    <a:cubicBezTo>
                      <a:pt x="276022" y="1335960"/>
                      <a:pt x="294777" y="1289488"/>
                      <a:pt x="314293" y="1243615"/>
                    </a:cubicBezTo>
                    <a:cubicBezTo>
                      <a:pt x="374672" y="1116314"/>
                      <a:pt x="386226" y="932796"/>
                      <a:pt x="344488" y="794616"/>
                    </a:cubicBezTo>
                    <a:lnTo>
                      <a:pt x="338687" y="783263"/>
                    </a:lnTo>
                    <a:cubicBezTo>
                      <a:pt x="362747" y="718959"/>
                      <a:pt x="388322" y="656399"/>
                      <a:pt x="408258" y="609098"/>
                    </a:cubicBezTo>
                    <a:cubicBezTo>
                      <a:pt x="420850" y="579209"/>
                      <a:pt x="416230" y="518553"/>
                      <a:pt x="396485" y="454583"/>
                    </a:cubicBezTo>
                    <a:cubicBezTo>
                      <a:pt x="386207" y="421284"/>
                      <a:pt x="356842" y="340741"/>
                      <a:pt x="306264" y="312032"/>
                    </a:cubicBezTo>
                    <a:cubicBezTo>
                      <a:pt x="287585" y="301431"/>
                      <a:pt x="268431" y="299288"/>
                      <a:pt x="249342" y="305650"/>
                    </a:cubicBezTo>
                    <a:cubicBezTo>
                      <a:pt x="232398" y="311299"/>
                      <a:pt x="215834" y="323834"/>
                      <a:pt x="199993" y="342931"/>
                    </a:cubicBezTo>
                    <a:cubicBezTo>
                      <a:pt x="203927" y="297697"/>
                      <a:pt x="226492" y="288105"/>
                      <a:pt x="248390" y="284819"/>
                    </a:cubicBezTo>
                    <a:close/>
                    <a:moveTo>
                      <a:pt x="326390" y="816648"/>
                    </a:moveTo>
                    <a:cubicBezTo>
                      <a:pt x="345316" y="905564"/>
                      <a:pt x="365567" y="998023"/>
                      <a:pt x="338258" y="1087910"/>
                    </a:cubicBezTo>
                    <a:cubicBezTo>
                      <a:pt x="317694" y="1160357"/>
                      <a:pt x="287938" y="1229299"/>
                      <a:pt x="256324" y="1297508"/>
                    </a:cubicBezTo>
                    <a:cubicBezTo>
                      <a:pt x="257620" y="1188685"/>
                      <a:pt x="260153" y="1087987"/>
                      <a:pt x="264887" y="1037390"/>
                    </a:cubicBezTo>
                    <a:cubicBezTo>
                      <a:pt x="269755" y="985355"/>
                      <a:pt x="295691" y="901515"/>
                      <a:pt x="326390" y="816648"/>
                    </a:cubicBezTo>
                    <a:close/>
                    <a:moveTo>
                      <a:pt x="25343" y="1036971"/>
                    </a:moveTo>
                    <a:cubicBezTo>
                      <a:pt x="26534" y="952560"/>
                      <a:pt x="201565" y="403310"/>
                      <a:pt x="213519" y="365915"/>
                    </a:cubicBezTo>
                    <a:cubicBezTo>
                      <a:pt x="254467" y="311261"/>
                      <a:pt x="284156" y="328110"/>
                      <a:pt x="293977" y="333683"/>
                    </a:cubicBezTo>
                    <a:cubicBezTo>
                      <a:pt x="323695" y="350542"/>
                      <a:pt x="353127" y="398491"/>
                      <a:pt x="372710" y="461937"/>
                    </a:cubicBezTo>
                    <a:cubicBezTo>
                      <a:pt x="390274" y="518849"/>
                      <a:pt x="395466" y="575399"/>
                      <a:pt x="385331" y="599459"/>
                    </a:cubicBezTo>
                    <a:cubicBezTo>
                      <a:pt x="335191" y="718483"/>
                      <a:pt x="249657" y="933348"/>
                      <a:pt x="240141" y="1035085"/>
                    </a:cubicBezTo>
                    <a:cubicBezTo>
                      <a:pt x="227892" y="1166063"/>
                      <a:pt x="230112" y="1613081"/>
                      <a:pt x="230702" y="1703987"/>
                    </a:cubicBezTo>
                    <a:lnTo>
                      <a:pt x="195002" y="1696386"/>
                    </a:lnTo>
                    <a:cubicBezTo>
                      <a:pt x="173838" y="1690071"/>
                      <a:pt x="113545" y="1677508"/>
                      <a:pt x="82893" y="1672517"/>
                    </a:cubicBezTo>
                    <a:lnTo>
                      <a:pt x="25781" y="1660353"/>
                    </a:lnTo>
                    <a:cubicBezTo>
                      <a:pt x="25543" y="1585706"/>
                      <a:pt x="24191" y="1118914"/>
                      <a:pt x="25343" y="1036971"/>
                    </a:cubicBezTo>
                    <a:close/>
                    <a:moveTo>
                      <a:pt x="174095" y="2005644"/>
                    </a:moveTo>
                    <a:cubicBezTo>
                      <a:pt x="140015" y="1964172"/>
                      <a:pt x="139310" y="1909375"/>
                      <a:pt x="134004" y="1858683"/>
                    </a:cubicBezTo>
                    <a:cubicBezTo>
                      <a:pt x="133414" y="1855444"/>
                      <a:pt x="128632" y="1856063"/>
                      <a:pt x="127918" y="1858864"/>
                    </a:cubicBezTo>
                    <a:cubicBezTo>
                      <a:pt x="118059" y="1910422"/>
                      <a:pt x="132680" y="1967430"/>
                      <a:pt x="163532" y="2009597"/>
                    </a:cubicBezTo>
                    <a:cubicBezTo>
                      <a:pt x="110792" y="1976993"/>
                      <a:pt x="106620" y="1909222"/>
                      <a:pt x="108058" y="1852958"/>
                    </a:cubicBezTo>
                    <a:cubicBezTo>
                      <a:pt x="92923" y="1829727"/>
                      <a:pt x="94723" y="1907251"/>
                      <a:pt x="98362" y="1920510"/>
                    </a:cubicBezTo>
                    <a:cubicBezTo>
                      <a:pt x="98533" y="1920976"/>
                      <a:pt x="98695" y="1921443"/>
                      <a:pt x="98867" y="1921910"/>
                    </a:cubicBezTo>
                    <a:cubicBezTo>
                      <a:pt x="98695" y="1921586"/>
                      <a:pt x="98524" y="1921110"/>
                      <a:pt x="98362" y="1920510"/>
                    </a:cubicBezTo>
                    <a:cubicBezTo>
                      <a:pt x="81607" y="1874504"/>
                      <a:pt x="79597" y="1823878"/>
                      <a:pt x="80674" y="1775148"/>
                    </a:cubicBezTo>
                    <a:cubicBezTo>
                      <a:pt x="82798" y="1773986"/>
                      <a:pt x="84493" y="1772053"/>
                      <a:pt x="84789" y="1769605"/>
                    </a:cubicBezTo>
                    <a:cubicBezTo>
                      <a:pt x="87684" y="1746097"/>
                      <a:pt x="88522" y="1722647"/>
                      <a:pt x="88589" y="1699139"/>
                    </a:cubicBezTo>
                    <a:lnTo>
                      <a:pt x="198536" y="1722551"/>
                    </a:lnTo>
                    <a:cubicBezTo>
                      <a:pt x="212576" y="1745107"/>
                      <a:pt x="239770" y="1761766"/>
                      <a:pt x="240370" y="1790503"/>
                    </a:cubicBezTo>
                    <a:cubicBezTo>
                      <a:pt x="241456" y="1805000"/>
                      <a:pt x="239132" y="1819497"/>
                      <a:pt x="238055" y="1833918"/>
                    </a:cubicBezTo>
                    <a:cubicBezTo>
                      <a:pt x="234760" y="1874542"/>
                      <a:pt x="251181" y="1914471"/>
                      <a:pt x="243142" y="1954866"/>
                    </a:cubicBezTo>
                    <a:cubicBezTo>
                      <a:pt x="242685" y="1954609"/>
                      <a:pt x="241675" y="1953800"/>
                      <a:pt x="241294" y="1953447"/>
                    </a:cubicBezTo>
                    <a:cubicBezTo>
                      <a:pt x="216129" y="1930349"/>
                      <a:pt x="212424" y="1891696"/>
                      <a:pt x="203918" y="1860159"/>
                    </a:cubicBezTo>
                    <a:cubicBezTo>
                      <a:pt x="202479" y="1851025"/>
                      <a:pt x="201041" y="1841976"/>
                      <a:pt x="196393" y="1833803"/>
                    </a:cubicBezTo>
                    <a:cubicBezTo>
                      <a:pt x="193945" y="1828498"/>
                      <a:pt x="184982" y="1830432"/>
                      <a:pt x="184049" y="1835842"/>
                    </a:cubicBezTo>
                    <a:cubicBezTo>
                      <a:pt x="183401" y="1839604"/>
                      <a:pt x="182667" y="1843167"/>
                      <a:pt x="182706" y="1846900"/>
                    </a:cubicBezTo>
                    <a:cubicBezTo>
                      <a:pt x="158226" y="1890906"/>
                      <a:pt x="174657" y="1948161"/>
                      <a:pt x="194526" y="1990957"/>
                    </a:cubicBezTo>
                    <a:cubicBezTo>
                      <a:pt x="200413" y="2003044"/>
                      <a:pt x="207985" y="2014778"/>
                      <a:pt x="213024" y="2027380"/>
                    </a:cubicBezTo>
                    <a:cubicBezTo>
                      <a:pt x="213148" y="2029504"/>
                      <a:pt x="213281" y="2031638"/>
                      <a:pt x="213405" y="2033762"/>
                    </a:cubicBezTo>
                    <a:cubicBezTo>
                      <a:pt x="196507" y="2030399"/>
                      <a:pt x="183982" y="2019465"/>
                      <a:pt x="174095" y="2005644"/>
                    </a:cubicBezTo>
                    <a:close/>
                    <a:moveTo>
                      <a:pt x="206585" y="1936873"/>
                    </a:moveTo>
                    <a:cubicBezTo>
                      <a:pt x="207842" y="1953180"/>
                      <a:pt x="209090" y="1969487"/>
                      <a:pt x="210252" y="1985765"/>
                    </a:cubicBezTo>
                    <a:cubicBezTo>
                      <a:pt x="194383" y="1953647"/>
                      <a:pt x="184506" y="1917519"/>
                      <a:pt x="189030" y="1881638"/>
                    </a:cubicBezTo>
                    <a:cubicBezTo>
                      <a:pt x="192869" y="1895459"/>
                      <a:pt x="198050" y="1917652"/>
                      <a:pt x="206585" y="1936873"/>
                    </a:cubicBezTo>
                    <a:close/>
                    <a:moveTo>
                      <a:pt x="447177" y="3400828"/>
                    </a:moveTo>
                    <a:cubicBezTo>
                      <a:pt x="476838" y="3403133"/>
                      <a:pt x="459569" y="3361442"/>
                      <a:pt x="456892" y="3344888"/>
                    </a:cubicBezTo>
                    <a:cubicBezTo>
                      <a:pt x="446167" y="3302139"/>
                      <a:pt x="433127" y="3259982"/>
                      <a:pt x="420783" y="3217672"/>
                    </a:cubicBezTo>
                    <a:cubicBezTo>
                      <a:pt x="340516" y="2977527"/>
                      <a:pt x="311141" y="2763529"/>
                      <a:pt x="377092" y="2515622"/>
                    </a:cubicBezTo>
                    <a:cubicBezTo>
                      <a:pt x="468075" y="2534282"/>
                      <a:pt x="561524" y="2539501"/>
                      <a:pt x="654126" y="2532158"/>
                    </a:cubicBezTo>
                    <a:cubicBezTo>
                      <a:pt x="588023" y="2667755"/>
                      <a:pt x="589328" y="2824013"/>
                      <a:pt x="573983" y="2971289"/>
                    </a:cubicBezTo>
                    <a:cubicBezTo>
                      <a:pt x="556133" y="3184839"/>
                      <a:pt x="558991" y="3401104"/>
                      <a:pt x="634534" y="3604272"/>
                    </a:cubicBezTo>
                    <a:cubicBezTo>
                      <a:pt x="648411" y="3645478"/>
                      <a:pt x="655231" y="3689845"/>
                      <a:pt x="674167" y="3729031"/>
                    </a:cubicBezTo>
                    <a:cubicBezTo>
                      <a:pt x="633438" y="3738832"/>
                      <a:pt x="585337" y="3743452"/>
                      <a:pt x="546418" y="3725316"/>
                    </a:cubicBezTo>
                    <a:cubicBezTo>
                      <a:pt x="517833" y="3709000"/>
                      <a:pt x="504641" y="3676958"/>
                      <a:pt x="491659" y="3648335"/>
                    </a:cubicBezTo>
                    <a:cubicBezTo>
                      <a:pt x="459388" y="3571849"/>
                      <a:pt x="402685" y="3483591"/>
                      <a:pt x="447177" y="3400828"/>
                    </a:cubicBezTo>
                    <a:close/>
                    <a:moveTo>
                      <a:pt x="598348" y="3077750"/>
                    </a:moveTo>
                    <a:cubicBezTo>
                      <a:pt x="607397" y="3148901"/>
                      <a:pt x="607730" y="3221091"/>
                      <a:pt x="599339" y="3292319"/>
                    </a:cubicBezTo>
                    <a:cubicBezTo>
                      <a:pt x="599291" y="3292710"/>
                      <a:pt x="599243" y="3293091"/>
                      <a:pt x="599196" y="3293481"/>
                    </a:cubicBezTo>
                    <a:cubicBezTo>
                      <a:pt x="595500" y="3221606"/>
                      <a:pt x="595748" y="3149749"/>
                      <a:pt x="598348" y="3077750"/>
                    </a:cubicBezTo>
                    <a:close/>
                    <a:moveTo>
                      <a:pt x="620779" y="3839721"/>
                    </a:moveTo>
                    <a:cubicBezTo>
                      <a:pt x="579403" y="3830167"/>
                      <a:pt x="515595" y="3820175"/>
                      <a:pt x="492497" y="3781094"/>
                    </a:cubicBezTo>
                    <a:cubicBezTo>
                      <a:pt x="481219" y="3753082"/>
                      <a:pt x="476657" y="3722668"/>
                      <a:pt x="462426" y="3695703"/>
                    </a:cubicBezTo>
                    <a:cubicBezTo>
                      <a:pt x="457321" y="3685492"/>
                      <a:pt x="439185" y="3690702"/>
                      <a:pt x="441300" y="3702342"/>
                    </a:cubicBezTo>
                    <a:cubicBezTo>
                      <a:pt x="434680" y="3714048"/>
                      <a:pt x="437452" y="3728964"/>
                      <a:pt x="438804" y="3741699"/>
                    </a:cubicBezTo>
                    <a:cubicBezTo>
                      <a:pt x="434899" y="3740975"/>
                      <a:pt x="430651" y="3740613"/>
                      <a:pt x="426746" y="3740680"/>
                    </a:cubicBezTo>
                    <a:cubicBezTo>
                      <a:pt x="434280" y="3690883"/>
                      <a:pt x="430451" y="3639477"/>
                      <a:pt x="419173" y="3590518"/>
                    </a:cubicBezTo>
                    <a:cubicBezTo>
                      <a:pt x="401371" y="3522195"/>
                      <a:pt x="368081" y="3490582"/>
                      <a:pt x="422078" y="3426336"/>
                    </a:cubicBezTo>
                    <a:cubicBezTo>
                      <a:pt x="398323" y="3513642"/>
                      <a:pt x="463103" y="3617826"/>
                      <a:pt x="499459" y="3696236"/>
                    </a:cubicBezTo>
                    <a:cubicBezTo>
                      <a:pt x="516757" y="3727955"/>
                      <a:pt x="549456" y="3748538"/>
                      <a:pt x="585699" y="3749271"/>
                    </a:cubicBezTo>
                    <a:cubicBezTo>
                      <a:pt x="617265" y="3750729"/>
                      <a:pt x="649907" y="3749891"/>
                      <a:pt x="680492" y="3741185"/>
                    </a:cubicBezTo>
                    <a:cubicBezTo>
                      <a:pt x="684273" y="3747881"/>
                      <a:pt x="693293" y="3748795"/>
                      <a:pt x="699732" y="3745585"/>
                    </a:cubicBezTo>
                    <a:cubicBezTo>
                      <a:pt x="726526" y="3771874"/>
                      <a:pt x="746557" y="3803754"/>
                      <a:pt x="757758" y="3839578"/>
                    </a:cubicBezTo>
                    <a:cubicBezTo>
                      <a:pt x="712524" y="3846988"/>
                      <a:pt x="665976" y="3847379"/>
                      <a:pt x="620779" y="3839721"/>
                    </a:cubicBezTo>
                    <a:close/>
                    <a:moveTo>
                      <a:pt x="866343" y="3681491"/>
                    </a:moveTo>
                    <a:cubicBezTo>
                      <a:pt x="877011" y="3703152"/>
                      <a:pt x="910263" y="3759654"/>
                      <a:pt x="904929" y="3781380"/>
                    </a:cubicBezTo>
                    <a:cubicBezTo>
                      <a:pt x="868391" y="3787838"/>
                      <a:pt x="827043" y="3784581"/>
                      <a:pt x="790563" y="3775884"/>
                    </a:cubicBezTo>
                    <a:cubicBezTo>
                      <a:pt x="777742" y="3773522"/>
                      <a:pt x="766845" y="3762968"/>
                      <a:pt x="753444" y="3766712"/>
                    </a:cubicBezTo>
                    <a:cubicBezTo>
                      <a:pt x="739794" y="3746776"/>
                      <a:pt x="724240" y="3727154"/>
                      <a:pt x="704971" y="3712486"/>
                    </a:cubicBezTo>
                    <a:cubicBezTo>
                      <a:pt x="700980" y="3686740"/>
                      <a:pt x="690045" y="3662585"/>
                      <a:pt x="683273" y="3637476"/>
                    </a:cubicBezTo>
                    <a:cubicBezTo>
                      <a:pt x="731241" y="3659879"/>
                      <a:pt x="795315" y="3669833"/>
                      <a:pt x="838683" y="3632390"/>
                    </a:cubicBezTo>
                    <a:cubicBezTo>
                      <a:pt x="847522" y="3648630"/>
                      <a:pt x="857647" y="3665013"/>
                      <a:pt x="866343" y="3681491"/>
                    </a:cubicBezTo>
                    <a:close/>
                    <a:moveTo>
                      <a:pt x="833187" y="2529433"/>
                    </a:moveTo>
                    <a:cubicBezTo>
                      <a:pt x="828424" y="2545845"/>
                      <a:pt x="825214" y="2562666"/>
                      <a:pt x="822843" y="2579583"/>
                    </a:cubicBezTo>
                    <a:cubicBezTo>
                      <a:pt x="813642" y="2694997"/>
                      <a:pt x="815509" y="2811335"/>
                      <a:pt x="802659" y="2926645"/>
                    </a:cubicBezTo>
                    <a:cubicBezTo>
                      <a:pt x="787124" y="3154007"/>
                      <a:pt x="715096" y="3404362"/>
                      <a:pt x="827024" y="3617455"/>
                    </a:cubicBezTo>
                    <a:cubicBezTo>
                      <a:pt x="825272" y="3629275"/>
                      <a:pt x="803212" y="3634562"/>
                      <a:pt x="793315" y="3638353"/>
                    </a:cubicBezTo>
                    <a:cubicBezTo>
                      <a:pt x="753996" y="3649230"/>
                      <a:pt x="713105" y="3636257"/>
                      <a:pt x="677615" y="3619103"/>
                    </a:cubicBezTo>
                    <a:cubicBezTo>
                      <a:pt x="652688" y="3534149"/>
                      <a:pt x="621913" y="3450396"/>
                      <a:pt x="606397" y="3363023"/>
                    </a:cubicBezTo>
                    <a:cubicBezTo>
                      <a:pt x="615512" y="3319380"/>
                      <a:pt x="619341" y="3274460"/>
                      <a:pt x="620951" y="3229921"/>
                    </a:cubicBezTo>
                    <a:cubicBezTo>
                      <a:pt x="623123" y="3155940"/>
                      <a:pt x="617208" y="3081540"/>
                      <a:pt x="601691" y="3009141"/>
                    </a:cubicBezTo>
                    <a:cubicBezTo>
                      <a:pt x="614845" y="2847987"/>
                      <a:pt x="622389" y="2682814"/>
                      <a:pt x="678529" y="2529929"/>
                    </a:cubicBezTo>
                    <a:cubicBezTo>
                      <a:pt x="735337" y="2523995"/>
                      <a:pt x="791610" y="2513136"/>
                      <a:pt x="846341" y="2497210"/>
                    </a:cubicBezTo>
                    <a:cubicBezTo>
                      <a:pt x="841016" y="2507545"/>
                      <a:pt x="836444" y="2518213"/>
                      <a:pt x="833187" y="2529433"/>
                    </a:cubicBezTo>
                    <a:close/>
                    <a:moveTo>
                      <a:pt x="1008390" y="2106914"/>
                    </a:moveTo>
                    <a:cubicBezTo>
                      <a:pt x="1003627" y="2206831"/>
                      <a:pt x="971480" y="2311435"/>
                      <a:pt x="1003427" y="2409276"/>
                    </a:cubicBezTo>
                    <a:cubicBezTo>
                      <a:pt x="808403" y="2497153"/>
                      <a:pt x="588661" y="2534262"/>
                      <a:pt x="377244" y="2492410"/>
                    </a:cubicBezTo>
                    <a:cubicBezTo>
                      <a:pt x="374082" y="2488361"/>
                      <a:pt x="368243" y="2486990"/>
                      <a:pt x="363976" y="2489781"/>
                    </a:cubicBezTo>
                    <a:cubicBezTo>
                      <a:pt x="313884" y="2479379"/>
                      <a:pt x="265125" y="2464340"/>
                      <a:pt x="216215" y="2449338"/>
                    </a:cubicBezTo>
                    <a:cubicBezTo>
                      <a:pt x="230997" y="2394388"/>
                      <a:pt x="230483" y="2336542"/>
                      <a:pt x="236408" y="2280202"/>
                    </a:cubicBezTo>
                    <a:cubicBezTo>
                      <a:pt x="247742" y="2176437"/>
                      <a:pt x="240665" y="2073138"/>
                      <a:pt x="231540" y="1969878"/>
                    </a:cubicBezTo>
                    <a:cubicBezTo>
                      <a:pt x="237255" y="1973316"/>
                      <a:pt x="243704" y="1975021"/>
                      <a:pt x="251038" y="1974269"/>
                    </a:cubicBezTo>
                    <a:cubicBezTo>
                      <a:pt x="277022" y="1953685"/>
                      <a:pt x="257448" y="1894802"/>
                      <a:pt x="256220" y="1865464"/>
                    </a:cubicBezTo>
                    <a:cubicBezTo>
                      <a:pt x="253714" y="1777844"/>
                      <a:pt x="271507" y="1785026"/>
                      <a:pt x="223692" y="1727924"/>
                    </a:cubicBezTo>
                    <a:lnTo>
                      <a:pt x="240665" y="1731534"/>
                    </a:lnTo>
                    <a:cubicBezTo>
                      <a:pt x="241522" y="1731715"/>
                      <a:pt x="242389" y="1731810"/>
                      <a:pt x="243256" y="1731810"/>
                    </a:cubicBezTo>
                    <a:cubicBezTo>
                      <a:pt x="246094" y="1731810"/>
                      <a:pt x="248876" y="1730838"/>
                      <a:pt x="251114" y="1729009"/>
                    </a:cubicBezTo>
                    <a:cubicBezTo>
                      <a:pt x="254038" y="1726628"/>
                      <a:pt x="255715" y="1723047"/>
                      <a:pt x="255686" y="1719275"/>
                    </a:cubicBezTo>
                    <a:cubicBezTo>
                      <a:pt x="255667" y="1717341"/>
                      <a:pt x="255143" y="1647304"/>
                      <a:pt x="255096" y="1551730"/>
                    </a:cubicBezTo>
                    <a:cubicBezTo>
                      <a:pt x="436499" y="1606547"/>
                      <a:pt x="845265" y="1666364"/>
                      <a:pt x="837864" y="1559045"/>
                    </a:cubicBezTo>
                    <a:cubicBezTo>
                      <a:pt x="878583" y="1476606"/>
                      <a:pt x="902510" y="1386576"/>
                      <a:pt x="916026" y="1295860"/>
                    </a:cubicBezTo>
                    <a:cubicBezTo>
                      <a:pt x="947963" y="1398092"/>
                      <a:pt x="979224" y="1503791"/>
                      <a:pt x="1035145" y="1595793"/>
                    </a:cubicBezTo>
                    <a:cubicBezTo>
                      <a:pt x="1026182" y="1765957"/>
                      <a:pt x="1025859" y="1937064"/>
                      <a:pt x="1008390" y="2106914"/>
                    </a:cubicBezTo>
                    <a:close/>
                    <a:moveTo>
                      <a:pt x="1894510" y="383155"/>
                    </a:moveTo>
                    <a:cubicBezTo>
                      <a:pt x="1753959" y="535384"/>
                      <a:pt x="1569460" y="796321"/>
                      <a:pt x="1366873" y="853719"/>
                    </a:cubicBezTo>
                    <a:cubicBezTo>
                      <a:pt x="1289663" y="808828"/>
                      <a:pt x="1159437" y="715302"/>
                      <a:pt x="1085066" y="664152"/>
                    </a:cubicBezTo>
                    <a:cubicBezTo>
                      <a:pt x="1084237" y="663581"/>
                      <a:pt x="1083428" y="663048"/>
                      <a:pt x="1082656" y="662552"/>
                    </a:cubicBezTo>
                    <a:cubicBezTo>
                      <a:pt x="1093705" y="557244"/>
                      <a:pt x="1044852" y="443058"/>
                      <a:pt x="1038955" y="338788"/>
                    </a:cubicBezTo>
                    <a:cubicBezTo>
                      <a:pt x="1039527" y="329463"/>
                      <a:pt x="1025744" y="329892"/>
                      <a:pt x="1024697" y="338788"/>
                    </a:cubicBezTo>
                    <a:cubicBezTo>
                      <a:pt x="1019258" y="397672"/>
                      <a:pt x="1044632" y="453507"/>
                      <a:pt x="1052710" y="511124"/>
                    </a:cubicBezTo>
                    <a:cubicBezTo>
                      <a:pt x="1071931" y="623004"/>
                      <a:pt x="1076332" y="668963"/>
                      <a:pt x="1024335" y="772204"/>
                    </a:cubicBezTo>
                    <a:cubicBezTo>
                      <a:pt x="1024144" y="772195"/>
                      <a:pt x="1023925" y="772195"/>
                      <a:pt x="1023677" y="772195"/>
                    </a:cubicBezTo>
                    <a:lnTo>
                      <a:pt x="991530" y="969457"/>
                    </a:lnTo>
                    <a:cubicBezTo>
                      <a:pt x="993693" y="1005814"/>
                      <a:pt x="1010800" y="1144155"/>
                      <a:pt x="1015915" y="1180188"/>
                    </a:cubicBezTo>
                    <a:cubicBezTo>
                      <a:pt x="1038184" y="1320358"/>
                      <a:pt x="1054148" y="1462052"/>
                      <a:pt x="1084561" y="1600698"/>
                    </a:cubicBezTo>
                    <a:cubicBezTo>
                      <a:pt x="1040708" y="1565646"/>
                      <a:pt x="1024992" y="1506744"/>
                      <a:pt x="1003246" y="1457042"/>
                    </a:cubicBezTo>
                    <a:cubicBezTo>
                      <a:pt x="964746" y="1363469"/>
                      <a:pt x="925437" y="1241415"/>
                      <a:pt x="895519" y="1129935"/>
                    </a:cubicBezTo>
                    <a:cubicBezTo>
                      <a:pt x="891756" y="1115904"/>
                      <a:pt x="880498" y="1066041"/>
                      <a:pt x="879459" y="1054801"/>
                    </a:cubicBezTo>
                    <a:cubicBezTo>
                      <a:pt x="871735" y="971019"/>
                      <a:pt x="881155" y="907583"/>
                      <a:pt x="896690" y="867816"/>
                    </a:cubicBezTo>
                    <a:cubicBezTo>
                      <a:pt x="918350" y="812361"/>
                      <a:pt x="994417" y="731904"/>
                      <a:pt x="940724" y="562492"/>
                    </a:cubicBezTo>
                    <a:cubicBezTo>
                      <a:pt x="950459" y="542328"/>
                      <a:pt x="942620" y="510895"/>
                      <a:pt x="943115" y="488359"/>
                    </a:cubicBezTo>
                    <a:cubicBezTo>
                      <a:pt x="938200" y="411245"/>
                      <a:pt x="917245" y="333054"/>
                      <a:pt x="871163" y="270046"/>
                    </a:cubicBezTo>
                    <a:cubicBezTo>
                      <a:pt x="872068" y="268808"/>
                      <a:pt x="872020" y="268865"/>
                      <a:pt x="872916" y="267627"/>
                    </a:cubicBezTo>
                    <a:cubicBezTo>
                      <a:pt x="889632" y="273427"/>
                      <a:pt x="904320" y="284295"/>
                      <a:pt x="921065" y="289963"/>
                    </a:cubicBezTo>
                    <a:cubicBezTo>
                      <a:pt x="923008" y="293582"/>
                      <a:pt x="929189" y="295202"/>
                      <a:pt x="931475" y="290906"/>
                    </a:cubicBezTo>
                    <a:cubicBezTo>
                      <a:pt x="936990" y="279314"/>
                      <a:pt x="918359" y="262388"/>
                      <a:pt x="913226" y="251730"/>
                    </a:cubicBezTo>
                    <a:cubicBezTo>
                      <a:pt x="937305" y="261731"/>
                      <a:pt x="962013" y="270189"/>
                      <a:pt x="986568" y="279047"/>
                    </a:cubicBezTo>
                    <a:cubicBezTo>
                      <a:pt x="986568" y="279047"/>
                      <a:pt x="1029297" y="284105"/>
                      <a:pt x="1046785" y="321891"/>
                    </a:cubicBezTo>
                    <a:cubicBezTo>
                      <a:pt x="1046480" y="323234"/>
                      <a:pt x="1047337" y="325634"/>
                      <a:pt x="1049728" y="329330"/>
                    </a:cubicBezTo>
                    <a:cubicBezTo>
                      <a:pt x="1049824" y="329615"/>
                      <a:pt x="1049938" y="329892"/>
                      <a:pt x="1050033" y="330177"/>
                    </a:cubicBezTo>
                    <a:cubicBezTo>
                      <a:pt x="1051100" y="333492"/>
                      <a:pt x="1052891" y="335483"/>
                      <a:pt x="1054910" y="336340"/>
                    </a:cubicBezTo>
                    <a:cubicBezTo>
                      <a:pt x="1060815" y="343655"/>
                      <a:pt x="1070283" y="353866"/>
                      <a:pt x="1084485" y="367687"/>
                    </a:cubicBezTo>
                    <a:cubicBezTo>
                      <a:pt x="1173858" y="454698"/>
                      <a:pt x="1338022" y="569741"/>
                      <a:pt x="1407640" y="604850"/>
                    </a:cubicBezTo>
                    <a:cubicBezTo>
                      <a:pt x="1412659" y="607183"/>
                      <a:pt x="1417041" y="604374"/>
                      <a:pt x="1418327" y="600516"/>
                    </a:cubicBezTo>
                    <a:cubicBezTo>
                      <a:pt x="1538389" y="491617"/>
                      <a:pt x="1631839" y="355266"/>
                      <a:pt x="1721850" y="221269"/>
                    </a:cubicBezTo>
                    <a:cubicBezTo>
                      <a:pt x="1761379" y="290982"/>
                      <a:pt x="1830054" y="338502"/>
                      <a:pt x="1894510" y="383155"/>
                    </a:cubicBezTo>
                    <a:close/>
                    <a:moveTo>
                      <a:pt x="1972425" y="281076"/>
                    </a:moveTo>
                    <a:cubicBezTo>
                      <a:pt x="1958232" y="290077"/>
                      <a:pt x="1939258" y="283695"/>
                      <a:pt x="1925009" y="277047"/>
                    </a:cubicBezTo>
                    <a:cubicBezTo>
                      <a:pt x="1924533" y="276828"/>
                      <a:pt x="1924438" y="276599"/>
                      <a:pt x="1924857" y="276695"/>
                    </a:cubicBezTo>
                    <a:cubicBezTo>
                      <a:pt x="1944354" y="281295"/>
                      <a:pt x="1965433" y="273151"/>
                      <a:pt x="1981083" y="261616"/>
                    </a:cubicBezTo>
                    <a:cubicBezTo>
                      <a:pt x="1982083" y="269313"/>
                      <a:pt x="1979073" y="276066"/>
                      <a:pt x="1972425" y="281076"/>
                    </a:cubicBezTo>
                    <a:close/>
                    <a:moveTo>
                      <a:pt x="1981254" y="202561"/>
                    </a:moveTo>
                    <a:cubicBezTo>
                      <a:pt x="1982531" y="212820"/>
                      <a:pt x="1985750" y="223478"/>
                      <a:pt x="1984502" y="233442"/>
                    </a:cubicBezTo>
                    <a:cubicBezTo>
                      <a:pt x="1977978" y="260854"/>
                      <a:pt x="1935420" y="272218"/>
                      <a:pt x="1915456" y="252444"/>
                    </a:cubicBezTo>
                    <a:cubicBezTo>
                      <a:pt x="1940697" y="239776"/>
                      <a:pt x="1961652" y="222126"/>
                      <a:pt x="1981254" y="202561"/>
                    </a:cubicBezTo>
                    <a:close/>
                    <a:moveTo>
                      <a:pt x="1961718" y="165033"/>
                    </a:moveTo>
                    <a:cubicBezTo>
                      <a:pt x="1969796" y="164909"/>
                      <a:pt x="1973444" y="172053"/>
                      <a:pt x="1974958" y="179006"/>
                    </a:cubicBezTo>
                    <a:cubicBezTo>
                      <a:pt x="1979083" y="193417"/>
                      <a:pt x="1963414" y="202771"/>
                      <a:pt x="1953841" y="210972"/>
                    </a:cubicBezTo>
                    <a:cubicBezTo>
                      <a:pt x="1934839" y="227012"/>
                      <a:pt x="1913741" y="242185"/>
                      <a:pt x="1888614" y="246338"/>
                    </a:cubicBezTo>
                    <a:cubicBezTo>
                      <a:pt x="1887757" y="209086"/>
                      <a:pt x="1967586" y="181359"/>
                      <a:pt x="1948012" y="165643"/>
                    </a:cubicBezTo>
                    <a:cubicBezTo>
                      <a:pt x="1952393" y="164252"/>
                      <a:pt x="1957147" y="164280"/>
                      <a:pt x="1961718" y="165033"/>
                    </a:cubicBezTo>
                    <a:close/>
                    <a:moveTo>
                      <a:pt x="2045300" y="70497"/>
                    </a:moveTo>
                    <a:cubicBezTo>
                      <a:pt x="2016640" y="91090"/>
                      <a:pt x="1983845" y="105416"/>
                      <a:pt x="1957718" y="129543"/>
                    </a:cubicBezTo>
                    <a:cubicBezTo>
                      <a:pt x="1947193" y="138249"/>
                      <a:pt x="1936582" y="146974"/>
                      <a:pt x="1927867" y="157537"/>
                    </a:cubicBezTo>
                    <a:cubicBezTo>
                      <a:pt x="1922980" y="164042"/>
                      <a:pt x="1931162" y="172100"/>
                      <a:pt x="1937230" y="165785"/>
                    </a:cubicBezTo>
                    <a:cubicBezTo>
                      <a:pt x="1937382" y="166014"/>
                      <a:pt x="1937554" y="166233"/>
                      <a:pt x="1937734" y="166443"/>
                    </a:cubicBezTo>
                    <a:cubicBezTo>
                      <a:pt x="1919561" y="179016"/>
                      <a:pt x="1900635" y="191865"/>
                      <a:pt x="1886833" y="209438"/>
                    </a:cubicBezTo>
                    <a:cubicBezTo>
                      <a:pt x="1878641" y="220211"/>
                      <a:pt x="1860096" y="261407"/>
                      <a:pt x="1887385" y="260159"/>
                    </a:cubicBezTo>
                    <a:cubicBezTo>
                      <a:pt x="1886176" y="279371"/>
                      <a:pt x="1905007" y="294849"/>
                      <a:pt x="1922209" y="300355"/>
                    </a:cubicBezTo>
                    <a:cubicBezTo>
                      <a:pt x="1906588" y="315814"/>
                      <a:pt x="1885014" y="325072"/>
                      <a:pt x="1863449" y="328472"/>
                    </a:cubicBezTo>
                    <a:cubicBezTo>
                      <a:pt x="1858706" y="328434"/>
                      <a:pt x="1852667" y="327148"/>
                      <a:pt x="1848333" y="328720"/>
                    </a:cubicBezTo>
                    <a:cubicBezTo>
                      <a:pt x="1810300" y="300212"/>
                      <a:pt x="1773771" y="268894"/>
                      <a:pt x="1743644" y="232146"/>
                    </a:cubicBezTo>
                    <a:cubicBezTo>
                      <a:pt x="1754026" y="195951"/>
                      <a:pt x="1771142" y="162452"/>
                      <a:pt x="1807442" y="146745"/>
                    </a:cubicBezTo>
                    <a:cubicBezTo>
                      <a:pt x="1836789" y="132629"/>
                      <a:pt x="1857810" y="106835"/>
                      <a:pt x="1885309" y="90281"/>
                    </a:cubicBezTo>
                    <a:cubicBezTo>
                      <a:pt x="1900016" y="83642"/>
                      <a:pt x="1902721" y="98729"/>
                      <a:pt x="1898453" y="109588"/>
                    </a:cubicBezTo>
                    <a:cubicBezTo>
                      <a:pt x="1888719" y="131410"/>
                      <a:pt x="1868126" y="146212"/>
                      <a:pt x="1854962" y="165728"/>
                    </a:cubicBezTo>
                    <a:cubicBezTo>
                      <a:pt x="1839856" y="177758"/>
                      <a:pt x="1842799" y="202838"/>
                      <a:pt x="1838608" y="220526"/>
                    </a:cubicBezTo>
                    <a:cubicBezTo>
                      <a:pt x="1834388" y="238575"/>
                      <a:pt x="1825301" y="255111"/>
                      <a:pt x="1813262" y="269122"/>
                    </a:cubicBezTo>
                    <a:cubicBezTo>
                      <a:pt x="1809833" y="273304"/>
                      <a:pt x="1805051" y="277333"/>
                      <a:pt x="1805528" y="283172"/>
                    </a:cubicBezTo>
                    <a:cubicBezTo>
                      <a:pt x="1811042" y="298802"/>
                      <a:pt x="1829292" y="277504"/>
                      <a:pt x="1833626" y="270084"/>
                    </a:cubicBezTo>
                    <a:cubicBezTo>
                      <a:pt x="1847590" y="250787"/>
                      <a:pt x="1855077" y="227212"/>
                      <a:pt x="1855820" y="203466"/>
                    </a:cubicBezTo>
                    <a:cubicBezTo>
                      <a:pt x="1856305" y="191189"/>
                      <a:pt x="1855000" y="175120"/>
                      <a:pt x="1868021" y="168872"/>
                    </a:cubicBezTo>
                    <a:cubicBezTo>
                      <a:pt x="1869659" y="168090"/>
                      <a:pt x="1870278" y="166624"/>
                      <a:pt x="1870202" y="165147"/>
                    </a:cubicBezTo>
                    <a:cubicBezTo>
                      <a:pt x="1888081" y="147450"/>
                      <a:pt x="1910826" y="127419"/>
                      <a:pt x="1913722" y="100892"/>
                    </a:cubicBezTo>
                    <a:cubicBezTo>
                      <a:pt x="1951136" y="83289"/>
                      <a:pt x="1987703" y="64306"/>
                      <a:pt x="2027974" y="54000"/>
                    </a:cubicBezTo>
                    <a:cubicBezTo>
                      <a:pt x="2038042" y="52057"/>
                      <a:pt x="2048967" y="46371"/>
                      <a:pt x="2059140" y="46199"/>
                    </a:cubicBezTo>
                    <a:cubicBezTo>
                      <a:pt x="2072008" y="48904"/>
                      <a:pt x="2048605" y="68040"/>
                      <a:pt x="2045300" y="70497"/>
                    </a:cubicBezTo>
                    <a:close/>
                  </a:path>
                </a:pathLst>
              </a:custGeom>
              <a:solidFill>
                <a:schemeClr val="dk1"/>
              </a:solidFill>
              <a:ln w="9525" cap="flat">
                <a:noFill/>
                <a:prstDash val="solid"/>
                <a:miter/>
              </a:ln>
            </p:spPr>
            <p:txBody>
              <a:bodyPr rtlCol="0" anchor="ctr"/>
              <a:lstStyle/>
              <a:p>
                <a:endParaRPr lang="en-US"/>
              </a:p>
            </p:txBody>
          </p:sp>
        </p:grpSp>
        <p:grpSp>
          <p:nvGrpSpPr>
            <p:cNvPr id="14" name="Graphic 2" descr="Woman wearing a suit">
              <a:extLst>
                <a:ext uri="{FF2B5EF4-FFF2-40B4-BE49-F238E27FC236}">
                  <a16:creationId xmlns:a16="http://schemas.microsoft.com/office/drawing/2014/main" id="{63C51BCE-9779-526D-9A10-E3B901E38BBD}"/>
                </a:ext>
              </a:extLst>
            </p:cNvPr>
            <p:cNvGrpSpPr/>
            <p:nvPr/>
          </p:nvGrpSpPr>
          <p:grpSpPr>
            <a:xfrm>
              <a:off x="2905703" y="2279557"/>
              <a:ext cx="677532" cy="716819"/>
              <a:chOff x="2905703" y="2279557"/>
              <a:chExt cx="677532" cy="716819"/>
            </a:xfrm>
          </p:grpSpPr>
          <p:sp>
            <p:nvSpPr>
              <p:cNvPr id="15" name="Freeform: Shape 14">
                <a:extLst>
                  <a:ext uri="{FF2B5EF4-FFF2-40B4-BE49-F238E27FC236}">
                    <a16:creationId xmlns:a16="http://schemas.microsoft.com/office/drawing/2014/main" id="{709326E5-944F-8BEE-F20A-A33E113BD84B}"/>
                  </a:ext>
                </a:extLst>
              </p:cNvPr>
              <p:cNvSpPr/>
              <p:nvPr/>
            </p:nvSpPr>
            <p:spPr>
              <a:xfrm>
                <a:off x="3067306" y="2350985"/>
                <a:ext cx="445797" cy="579857"/>
              </a:xfrm>
              <a:custGeom>
                <a:avLst/>
                <a:gdLst>
                  <a:gd name="connsiteX0" fmla="*/ 446546 w 445797"/>
                  <a:gd name="connsiteY0" fmla="*/ 282730 h 579857"/>
                  <a:gd name="connsiteX1" fmla="*/ 309005 w 445797"/>
                  <a:gd name="connsiteY1" fmla="*/ 3124 h 579857"/>
                  <a:gd name="connsiteX2" fmla="*/ 288716 w 445797"/>
                  <a:gd name="connsiteY2" fmla="*/ 5896 h 579857"/>
                  <a:gd name="connsiteX3" fmla="*/ 278145 w 445797"/>
                  <a:gd name="connsiteY3" fmla="*/ 13859 h 579857"/>
                  <a:gd name="connsiteX4" fmla="*/ 99169 w 445797"/>
                  <a:gd name="connsiteY4" fmla="*/ 319211 h 579857"/>
                  <a:gd name="connsiteX5" fmla="*/ 3633 w 445797"/>
                  <a:gd name="connsiteY5" fmla="*/ 526989 h 579857"/>
                  <a:gd name="connsiteX6" fmla="*/ 36113 w 445797"/>
                  <a:gd name="connsiteY6" fmla="*/ 532714 h 579857"/>
                  <a:gd name="connsiteX7" fmla="*/ 79261 w 445797"/>
                  <a:gd name="connsiteY7" fmla="*/ 541229 h 579857"/>
                  <a:gd name="connsiteX8" fmla="*/ 183276 w 445797"/>
                  <a:gd name="connsiteY8" fmla="*/ 570747 h 579857"/>
                  <a:gd name="connsiteX9" fmla="*/ 431496 w 445797"/>
                  <a:gd name="connsiteY9" fmla="*/ 428120 h 579857"/>
                  <a:gd name="connsiteX10" fmla="*/ 449118 w 445797"/>
                  <a:gd name="connsiteY10" fmla="*/ 309410 h 579857"/>
                  <a:gd name="connsiteX11" fmla="*/ 446546 w 445797"/>
                  <a:gd name="connsiteY11" fmla="*/ 282730 h 57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797" h="579857">
                    <a:moveTo>
                      <a:pt x="446546" y="282730"/>
                    </a:moveTo>
                    <a:cubicBezTo>
                      <a:pt x="444165" y="170459"/>
                      <a:pt x="404923" y="72504"/>
                      <a:pt x="309005" y="3124"/>
                    </a:cubicBezTo>
                    <a:cubicBezTo>
                      <a:pt x="302908" y="-1305"/>
                      <a:pt x="293764" y="838"/>
                      <a:pt x="288716" y="5896"/>
                    </a:cubicBezTo>
                    <a:cubicBezTo>
                      <a:pt x="284144" y="6801"/>
                      <a:pt x="280240" y="9734"/>
                      <a:pt x="278145" y="13859"/>
                    </a:cubicBezTo>
                    <a:cubicBezTo>
                      <a:pt x="221471" y="117348"/>
                      <a:pt x="161749" y="219132"/>
                      <a:pt x="99169" y="319211"/>
                    </a:cubicBezTo>
                    <a:cubicBezTo>
                      <a:pt x="58879" y="383867"/>
                      <a:pt x="10014" y="448608"/>
                      <a:pt x="3633" y="526989"/>
                    </a:cubicBezTo>
                    <a:cubicBezTo>
                      <a:pt x="2492" y="528475"/>
                      <a:pt x="31922" y="545316"/>
                      <a:pt x="36113" y="532714"/>
                    </a:cubicBezTo>
                    <a:cubicBezTo>
                      <a:pt x="50782" y="533143"/>
                      <a:pt x="65260" y="536886"/>
                      <a:pt x="79261" y="541229"/>
                    </a:cubicBezTo>
                    <a:cubicBezTo>
                      <a:pt x="113552" y="551955"/>
                      <a:pt x="148318" y="562556"/>
                      <a:pt x="183276" y="570747"/>
                    </a:cubicBezTo>
                    <a:cubicBezTo>
                      <a:pt x="298527" y="601323"/>
                      <a:pt x="422257" y="562423"/>
                      <a:pt x="431496" y="428120"/>
                    </a:cubicBezTo>
                    <a:cubicBezTo>
                      <a:pt x="443879" y="410699"/>
                      <a:pt x="450927" y="333394"/>
                      <a:pt x="449118" y="309410"/>
                    </a:cubicBezTo>
                    <a:lnTo>
                      <a:pt x="446546" y="282730"/>
                    </a:lnTo>
                    <a:close/>
                  </a:path>
                </a:pathLst>
              </a:custGeom>
              <a:solidFill>
                <a:srgbClr val="FFFFFF"/>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C476D75-5A87-270E-330D-1F63D9339826}"/>
                  </a:ext>
                </a:extLst>
              </p:cNvPr>
              <p:cNvSpPr/>
              <p:nvPr/>
            </p:nvSpPr>
            <p:spPr>
              <a:xfrm>
                <a:off x="2905703" y="2279557"/>
                <a:ext cx="677532" cy="716819"/>
              </a:xfrm>
              <a:custGeom>
                <a:avLst/>
                <a:gdLst>
                  <a:gd name="connsiteX0" fmla="*/ 680731 w 677532"/>
                  <a:gd name="connsiteY0" fmla="*/ 656454 h 716819"/>
                  <a:gd name="connsiteX1" fmla="*/ 644631 w 677532"/>
                  <a:gd name="connsiteY1" fmla="*/ 424815 h 716819"/>
                  <a:gd name="connsiteX2" fmla="*/ 632248 w 677532"/>
                  <a:gd name="connsiteY2" fmla="*/ 311916 h 716819"/>
                  <a:gd name="connsiteX3" fmla="*/ 614625 w 677532"/>
                  <a:gd name="connsiteY3" fmla="*/ 207588 h 716819"/>
                  <a:gd name="connsiteX4" fmla="*/ 575384 w 677532"/>
                  <a:gd name="connsiteY4" fmla="*/ 117120 h 716819"/>
                  <a:gd name="connsiteX5" fmla="*/ 511853 w 677532"/>
                  <a:gd name="connsiteY5" fmla="*/ 51112 h 716819"/>
                  <a:gd name="connsiteX6" fmla="*/ 339354 w 677532"/>
                  <a:gd name="connsiteY6" fmla="*/ 1934 h 716819"/>
                  <a:gd name="connsiteX7" fmla="*/ 320304 w 677532"/>
                  <a:gd name="connsiteY7" fmla="*/ 2820 h 716819"/>
                  <a:gd name="connsiteX8" fmla="*/ 8837 w 677532"/>
                  <a:gd name="connsiteY8" fmla="*/ 543288 h 716819"/>
                  <a:gd name="connsiteX9" fmla="*/ 7883 w 677532"/>
                  <a:gd name="connsiteY9" fmla="*/ 563547 h 716819"/>
                  <a:gd name="connsiteX10" fmla="*/ 3979 w 677532"/>
                  <a:gd name="connsiteY10" fmla="*/ 608896 h 716819"/>
                  <a:gd name="connsiteX11" fmla="*/ 5216 w 677532"/>
                  <a:gd name="connsiteY11" fmla="*/ 661417 h 716819"/>
                  <a:gd name="connsiteX12" fmla="*/ 16171 w 677532"/>
                  <a:gd name="connsiteY12" fmla="*/ 714042 h 716819"/>
                  <a:gd name="connsiteX13" fmla="*/ 236102 w 677532"/>
                  <a:gd name="connsiteY13" fmla="*/ 698354 h 716819"/>
                  <a:gd name="connsiteX14" fmla="*/ 241437 w 677532"/>
                  <a:gd name="connsiteY14" fmla="*/ 624822 h 716819"/>
                  <a:gd name="connsiteX15" fmla="*/ 237055 w 677532"/>
                  <a:gd name="connsiteY15" fmla="*/ 589874 h 716819"/>
                  <a:gd name="connsiteX16" fmla="*/ 233816 w 677532"/>
                  <a:gd name="connsiteY16" fmla="*/ 576158 h 716819"/>
                  <a:gd name="connsiteX17" fmla="*/ 296682 w 677532"/>
                  <a:gd name="connsiteY17" fmla="*/ 467840 h 716819"/>
                  <a:gd name="connsiteX18" fmla="*/ 428697 w 677532"/>
                  <a:gd name="connsiteY18" fmla="*/ 242812 h 716819"/>
                  <a:gd name="connsiteX19" fmla="*/ 474799 w 677532"/>
                  <a:gd name="connsiteY19" fmla="*/ 118339 h 716819"/>
                  <a:gd name="connsiteX20" fmla="*/ 476229 w 677532"/>
                  <a:gd name="connsiteY20" fmla="*/ 118625 h 716819"/>
                  <a:gd name="connsiteX21" fmla="*/ 476704 w 677532"/>
                  <a:gd name="connsiteY21" fmla="*/ 120139 h 716819"/>
                  <a:gd name="connsiteX22" fmla="*/ 562238 w 677532"/>
                  <a:gd name="connsiteY22" fmla="*/ 236554 h 716819"/>
                  <a:gd name="connsiteX23" fmla="*/ 591290 w 677532"/>
                  <a:gd name="connsiteY23" fmla="*/ 404042 h 716819"/>
                  <a:gd name="connsiteX24" fmla="*/ 457654 w 677532"/>
                  <a:gd name="connsiteY24" fmla="*/ 634984 h 716819"/>
                  <a:gd name="connsiteX25" fmla="*/ 388883 w 677532"/>
                  <a:gd name="connsiteY25" fmla="*/ 638585 h 716819"/>
                  <a:gd name="connsiteX26" fmla="*/ 358023 w 677532"/>
                  <a:gd name="connsiteY26" fmla="*/ 627717 h 716819"/>
                  <a:gd name="connsiteX27" fmla="*/ 328496 w 677532"/>
                  <a:gd name="connsiteY27" fmla="*/ 607305 h 716819"/>
                  <a:gd name="connsiteX28" fmla="*/ 313732 w 677532"/>
                  <a:gd name="connsiteY28" fmla="*/ 622059 h 716819"/>
                  <a:gd name="connsiteX29" fmla="*/ 372119 w 677532"/>
                  <a:gd name="connsiteY29" fmla="*/ 660035 h 716819"/>
                  <a:gd name="connsiteX30" fmla="*/ 442796 w 677532"/>
                  <a:gd name="connsiteY30" fmla="*/ 662664 h 716819"/>
                  <a:gd name="connsiteX31" fmla="*/ 448129 w 677532"/>
                  <a:gd name="connsiteY31" fmla="*/ 661645 h 716819"/>
                  <a:gd name="connsiteX32" fmla="*/ 455177 w 677532"/>
                  <a:gd name="connsiteY32" fmla="*/ 678152 h 716819"/>
                  <a:gd name="connsiteX33" fmla="*/ 461846 w 677532"/>
                  <a:gd name="connsiteY33" fmla="*/ 683705 h 716819"/>
                  <a:gd name="connsiteX34" fmla="*/ 471941 w 677532"/>
                  <a:gd name="connsiteY34" fmla="*/ 696478 h 716819"/>
                  <a:gd name="connsiteX35" fmla="*/ 669585 w 677532"/>
                  <a:gd name="connsiteY35" fmla="*/ 676076 h 716819"/>
                  <a:gd name="connsiteX36" fmla="*/ 680731 w 677532"/>
                  <a:gd name="connsiteY36" fmla="*/ 656454 h 71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7532" h="716819">
                    <a:moveTo>
                      <a:pt x="680731" y="656454"/>
                    </a:moveTo>
                    <a:cubicBezTo>
                      <a:pt x="664441" y="579930"/>
                      <a:pt x="653965" y="502425"/>
                      <a:pt x="644631" y="424815"/>
                    </a:cubicBezTo>
                    <a:cubicBezTo>
                      <a:pt x="640059" y="387220"/>
                      <a:pt x="636438" y="349540"/>
                      <a:pt x="632248" y="311916"/>
                    </a:cubicBezTo>
                    <a:cubicBezTo>
                      <a:pt x="628343" y="276864"/>
                      <a:pt x="623771" y="241707"/>
                      <a:pt x="614625" y="207588"/>
                    </a:cubicBezTo>
                    <a:cubicBezTo>
                      <a:pt x="606149" y="175889"/>
                      <a:pt x="593766" y="144495"/>
                      <a:pt x="575384" y="117120"/>
                    </a:cubicBezTo>
                    <a:cubicBezTo>
                      <a:pt x="558143" y="91622"/>
                      <a:pt x="536712" y="69295"/>
                      <a:pt x="511853" y="51112"/>
                    </a:cubicBezTo>
                    <a:cubicBezTo>
                      <a:pt x="462893" y="14831"/>
                      <a:pt x="400218" y="-4467"/>
                      <a:pt x="339354" y="1934"/>
                    </a:cubicBezTo>
                    <a:cubicBezTo>
                      <a:pt x="330115" y="2915"/>
                      <a:pt x="321162" y="2734"/>
                      <a:pt x="320304" y="2820"/>
                    </a:cubicBezTo>
                    <a:cubicBezTo>
                      <a:pt x="72463" y="25337"/>
                      <a:pt x="14171" y="456372"/>
                      <a:pt x="8837" y="543288"/>
                    </a:cubicBezTo>
                    <a:cubicBezTo>
                      <a:pt x="8455" y="550050"/>
                      <a:pt x="8074" y="556803"/>
                      <a:pt x="7883" y="563547"/>
                    </a:cubicBezTo>
                    <a:cubicBezTo>
                      <a:pt x="5979" y="578625"/>
                      <a:pt x="4646" y="593742"/>
                      <a:pt x="3979" y="608896"/>
                    </a:cubicBezTo>
                    <a:cubicBezTo>
                      <a:pt x="3216" y="626412"/>
                      <a:pt x="3598" y="643957"/>
                      <a:pt x="5216" y="661417"/>
                    </a:cubicBezTo>
                    <a:cubicBezTo>
                      <a:pt x="6837" y="679285"/>
                      <a:pt x="8741" y="697602"/>
                      <a:pt x="16171" y="714042"/>
                    </a:cubicBezTo>
                    <a:cubicBezTo>
                      <a:pt x="20743" y="724157"/>
                      <a:pt x="233911" y="710299"/>
                      <a:pt x="236102" y="698354"/>
                    </a:cubicBezTo>
                    <a:cubicBezTo>
                      <a:pt x="240865" y="674142"/>
                      <a:pt x="242581" y="649453"/>
                      <a:pt x="241437" y="624822"/>
                    </a:cubicBezTo>
                    <a:cubicBezTo>
                      <a:pt x="240960" y="613077"/>
                      <a:pt x="239437" y="601390"/>
                      <a:pt x="237055" y="589874"/>
                    </a:cubicBezTo>
                    <a:cubicBezTo>
                      <a:pt x="236388" y="586731"/>
                      <a:pt x="235628" y="580826"/>
                      <a:pt x="233816" y="576158"/>
                    </a:cubicBezTo>
                    <a:cubicBezTo>
                      <a:pt x="253248" y="539211"/>
                      <a:pt x="274679" y="503320"/>
                      <a:pt x="296682" y="467840"/>
                    </a:cubicBezTo>
                    <a:cubicBezTo>
                      <a:pt x="342498" y="393974"/>
                      <a:pt x="391169" y="321479"/>
                      <a:pt x="428697" y="242812"/>
                    </a:cubicBezTo>
                    <a:cubicBezTo>
                      <a:pt x="447464" y="203397"/>
                      <a:pt x="465942" y="161535"/>
                      <a:pt x="474799" y="118339"/>
                    </a:cubicBezTo>
                    <a:lnTo>
                      <a:pt x="476229" y="118625"/>
                    </a:lnTo>
                    <a:cubicBezTo>
                      <a:pt x="476039" y="119178"/>
                      <a:pt x="476229" y="119787"/>
                      <a:pt x="476704" y="120139"/>
                    </a:cubicBezTo>
                    <a:cubicBezTo>
                      <a:pt x="517376" y="148266"/>
                      <a:pt x="544618" y="190910"/>
                      <a:pt x="562238" y="236554"/>
                    </a:cubicBezTo>
                    <a:cubicBezTo>
                      <a:pt x="582813" y="289942"/>
                      <a:pt x="592624" y="346853"/>
                      <a:pt x="591290" y="404042"/>
                    </a:cubicBezTo>
                    <a:cubicBezTo>
                      <a:pt x="589004" y="494538"/>
                      <a:pt x="554715" y="606381"/>
                      <a:pt x="457654" y="634984"/>
                    </a:cubicBezTo>
                    <a:cubicBezTo>
                      <a:pt x="435462" y="641509"/>
                      <a:pt x="411554" y="643357"/>
                      <a:pt x="388883" y="638585"/>
                    </a:cubicBezTo>
                    <a:cubicBezTo>
                      <a:pt x="378121" y="636423"/>
                      <a:pt x="367738" y="632765"/>
                      <a:pt x="358023" y="627717"/>
                    </a:cubicBezTo>
                    <a:cubicBezTo>
                      <a:pt x="347356" y="622011"/>
                      <a:pt x="338496" y="613944"/>
                      <a:pt x="328496" y="607305"/>
                    </a:cubicBezTo>
                    <a:cubicBezTo>
                      <a:pt x="319255" y="601228"/>
                      <a:pt x="308398" y="613077"/>
                      <a:pt x="313732" y="622059"/>
                    </a:cubicBezTo>
                    <a:cubicBezTo>
                      <a:pt x="325448" y="641919"/>
                      <a:pt x="350497" y="654063"/>
                      <a:pt x="372119" y="660035"/>
                    </a:cubicBezTo>
                    <a:cubicBezTo>
                      <a:pt x="395076" y="666417"/>
                      <a:pt x="419363" y="666722"/>
                      <a:pt x="442796" y="662664"/>
                    </a:cubicBezTo>
                    <a:cubicBezTo>
                      <a:pt x="444606" y="662359"/>
                      <a:pt x="446415" y="662016"/>
                      <a:pt x="448129" y="661645"/>
                    </a:cubicBezTo>
                    <a:cubicBezTo>
                      <a:pt x="448701" y="667760"/>
                      <a:pt x="451177" y="673551"/>
                      <a:pt x="455177" y="678152"/>
                    </a:cubicBezTo>
                    <a:cubicBezTo>
                      <a:pt x="457084" y="680333"/>
                      <a:pt x="459370" y="682209"/>
                      <a:pt x="461846" y="683705"/>
                    </a:cubicBezTo>
                    <a:cubicBezTo>
                      <a:pt x="462225" y="689449"/>
                      <a:pt x="465846" y="695221"/>
                      <a:pt x="471941" y="696478"/>
                    </a:cubicBezTo>
                    <a:cubicBezTo>
                      <a:pt x="504042" y="703165"/>
                      <a:pt x="637487" y="685629"/>
                      <a:pt x="669585" y="676076"/>
                    </a:cubicBezTo>
                    <a:cubicBezTo>
                      <a:pt x="678159" y="673494"/>
                      <a:pt x="682540" y="665055"/>
                      <a:pt x="680731" y="656454"/>
                    </a:cubicBezTo>
                  </a:path>
                </a:pathLst>
              </a:custGeom>
              <a:solidFill>
                <a:schemeClr val="dk1"/>
              </a:solidFill>
              <a:ln w="9525" cap="flat">
                <a:noFill/>
                <a:prstDash val="solid"/>
                <a:miter/>
              </a:ln>
            </p:spPr>
            <p:txBody>
              <a:bodyPr rtlCol="0" anchor="ctr"/>
              <a:lstStyle/>
              <a:p>
                <a:endParaRPr lang="en-US"/>
              </a:p>
            </p:txBody>
          </p:sp>
        </p:grpSp>
        <p:grpSp>
          <p:nvGrpSpPr>
            <p:cNvPr id="17" name="Graphic 2" descr="Woman wearing a suit">
              <a:extLst>
                <a:ext uri="{FF2B5EF4-FFF2-40B4-BE49-F238E27FC236}">
                  <a16:creationId xmlns:a16="http://schemas.microsoft.com/office/drawing/2014/main" id="{0F4491A2-17C1-C577-7C37-B4F54544C64B}"/>
                </a:ext>
              </a:extLst>
            </p:cNvPr>
            <p:cNvGrpSpPr/>
            <p:nvPr/>
          </p:nvGrpSpPr>
          <p:grpSpPr>
            <a:xfrm>
              <a:off x="3213683" y="2566770"/>
              <a:ext cx="259433" cy="287301"/>
              <a:chOff x="3213683" y="2566770"/>
              <a:chExt cx="259433" cy="287301"/>
            </a:xfrm>
          </p:grpSpPr>
          <p:sp>
            <p:nvSpPr>
              <p:cNvPr id="18" name="Freeform: Shape 17">
                <a:extLst>
                  <a:ext uri="{FF2B5EF4-FFF2-40B4-BE49-F238E27FC236}">
                    <a16:creationId xmlns:a16="http://schemas.microsoft.com/office/drawing/2014/main" id="{C5207F78-6240-3FFC-3977-411873640E79}"/>
                  </a:ext>
                </a:extLst>
              </p:cNvPr>
              <p:cNvSpPr/>
              <p:nvPr/>
            </p:nvSpPr>
            <p:spPr>
              <a:xfrm>
                <a:off x="3288443" y="2783037"/>
                <a:ext cx="118271" cy="67323"/>
              </a:xfrm>
              <a:custGeom>
                <a:avLst/>
                <a:gdLst>
                  <a:gd name="connsiteX0" fmla="*/ 0 w 118271"/>
                  <a:gd name="connsiteY0" fmla="*/ 15198 h 67323"/>
                  <a:gd name="connsiteX1" fmla="*/ 60169 w 118271"/>
                  <a:gd name="connsiteY1" fmla="*/ 596 h 67323"/>
                  <a:gd name="connsiteX2" fmla="*/ 73028 w 118271"/>
                  <a:gd name="connsiteY2" fmla="*/ 12026 h 67323"/>
                  <a:gd name="connsiteX3" fmla="*/ 93031 w 118271"/>
                  <a:gd name="connsiteY3" fmla="*/ 4568 h 67323"/>
                  <a:gd name="connsiteX4" fmla="*/ 118272 w 118271"/>
                  <a:gd name="connsiteY4" fmla="*/ 22503 h 67323"/>
                  <a:gd name="connsiteX5" fmla="*/ 89221 w 118271"/>
                  <a:gd name="connsiteY5" fmla="*/ 62032 h 67323"/>
                  <a:gd name="connsiteX6" fmla="*/ 19050 w 118271"/>
                  <a:gd name="connsiteY6" fmla="*/ 48221 h 67323"/>
                  <a:gd name="connsiteX7" fmla="*/ 0 w 118271"/>
                  <a:gd name="connsiteY7" fmla="*/ 15198 h 6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71" h="67323">
                    <a:moveTo>
                      <a:pt x="0" y="15198"/>
                    </a:moveTo>
                    <a:cubicBezTo>
                      <a:pt x="0" y="15198"/>
                      <a:pt x="44606" y="-3538"/>
                      <a:pt x="60169" y="596"/>
                    </a:cubicBezTo>
                    <a:cubicBezTo>
                      <a:pt x="68637" y="2844"/>
                      <a:pt x="73028" y="12026"/>
                      <a:pt x="73028" y="12026"/>
                    </a:cubicBezTo>
                    <a:cubicBezTo>
                      <a:pt x="73028" y="12026"/>
                      <a:pt x="82715" y="2339"/>
                      <a:pt x="93031" y="4568"/>
                    </a:cubicBezTo>
                    <a:cubicBezTo>
                      <a:pt x="100155" y="6101"/>
                      <a:pt x="118272" y="22503"/>
                      <a:pt x="118272" y="22503"/>
                    </a:cubicBezTo>
                    <a:cubicBezTo>
                      <a:pt x="118272" y="22503"/>
                      <a:pt x="114300" y="48697"/>
                      <a:pt x="89221" y="62032"/>
                    </a:cubicBezTo>
                    <a:cubicBezTo>
                      <a:pt x="69904" y="72300"/>
                      <a:pt x="36357" y="67585"/>
                      <a:pt x="19050" y="48221"/>
                    </a:cubicBezTo>
                    <a:cubicBezTo>
                      <a:pt x="6258" y="33895"/>
                      <a:pt x="0" y="15198"/>
                      <a:pt x="0" y="15198"/>
                    </a:cubicBezTo>
                    <a:close/>
                  </a:path>
                </a:pathLst>
              </a:custGeom>
              <a:solidFill>
                <a:srgbClr val="FFFFFF"/>
              </a:solidFill>
              <a:ln w="9525" cap="flat">
                <a:noFill/>
                <a:prstDash val="solid"/>
                <a:miter/>
              </a:ln>
            </p:spPr>
            <p:txBody>
              <a:bodyPr rtlCol="0" anchor="ctr"/>
              <a:lstStyle/>
              <a:p>
                <a:endParaRPr lang="en-US"/>
              </a:p>
            </p:txBody>
          </p:sp>
          <p:grpSp>
            <p:nvGrpSpPr>
              <p:cNvPr id="19" name="Graphic 2" descr="Woman wearing a suit">
                <a:extLst>
                  <a:ext uri="{FF2B5EF4-FFF2-40B4-BE49-F238E27FC236}">
                    <a16:creationId xmlns:a16="http://schemas.microsoft.com/office/drawing/2014/main" id="{E6CC3777-8A09-3E86-2DEE-2C5C7246F7E4}"/>
                  </a:ext>
                </a:extLst>
              </p:cNvPr>
              <p:cNvGrpSpPr/>
              <p:nvPr/>
            </p:nvGrpSpPr>
            <p:grpSpPr>
              <a:xfrm>
                <a:off x="3213683" y="2566770"/>
                <a:ext cx="259433" cy="287301"/>
                <a:chOff x="3213683" y="2566770"/>
                <a:chExt cx="259433" cy="287301"/>
              </a:xfrm>
              <a:solidFill>
                <a:schemeClr val="dk1"/>
              </a:solidFill>
            </p:grpSpPr>
            <p:sp>
              <p:nvSpPr>
                <p:cNvPr id="20" name="Freeform: Shape 19">
                  <a:extLst>
                    <a:ext uri="{FF2B5EF4-FFF2-40B4-BE49-F238E27FC236}">
                      <a16:creationId xmlns:a16="http://schemas.microsoft.com/office/drawing/2014/main" id="{292DE618-B004-B618-7FFA-F4561E7A9391}"/>
                    </a:ext>
                  </a:extLst>
                </p:cNvPr>
                <p:cNvSpPr/>
                <p:nvPr/>
              </p:nvSpPr>
              <p:spPr>
                <a:xfrm>
                  <a:off x="3284288" y="2778098"/>
                  <a:ext cx="127101" cy="75973"/>
                </a:xfrm>
                <a:custGeom>
                  <a:avLst/>
                  <a:gdLst>
                    <a:gd name="connsiteX0" fmla="*/ 124798 w 127101"/>
                    <a:gd name="connsiteY0" fmla="*/ 25394 h 75973"/>
                    <a:gd name="connsiteX1" fmla="*/ 115930 w 127101"/>
                    <a:gd name="connsiteY1" fmla="*/ 16936 h 75973"/>
                    <a:gd name="connsiteX2" fmla="*/ 101595 w 127101"/>
                    <a:gd name="connsiteY2" fmla="*/ 7858 h 75973"/>
                    <a:gd name="connsiteX3" fmla="*/ 78659 w 127101"/>
                    <a:gd name="connsiteY3" fmla="*/ 12297 h 75973"/>
                    <a:gd name="connsiteX4" fmla="*/ 50084 w 127101"/>
                    <a:gd name="connsiteY4" fmla="*/ 429 h 75973"/>
                    <a:gd name="connsiteX5" fmla="*/ 28329 w 127101"/>
                    <a:gd name="connsiteY5" fmla="*/ 6763 h 75973"/>
                    <a:gd name="connsiteX6" fmla="*/ 3326 w 127101"/>
                    <a:gd name="connsiteY6" fmla="*/ 15488 h 75973"/>
                    <a:gd name="connsiteX7" fmla="*/ 2916 w 127101"/>
                    <a:gd name="connsiteY7" fmla="*/ 15821 h 75973"/>
                    <a:gd name="connsiteX8" fmla="*/ 1725 w 127101"/>
                    <a:gd name="connsiteY8" fmla="*/ 22108 h 75973"/>
                    <a:gd name="connsiteX9" fmla="*/ 44864 w 127101"/>
                    <a:gd name="connsiteY9" fmla="*/ 71600 h 75973"/>
                    <a:gd name="connsiteX10" fmla="*/ 118654 w 127101"/>
                    <a:gd name="connsiteY10" fmla="*/ 48968 h 75973"/>
                    <a:gd name="connsiteX11" fmla="*/ 125341 w 127101"/>
                    <a:gd name="connsiteY11" fmla="*/ 35881 h 75973"/>
                    <a:gd name="connsiteX12" fmla="*/ 126293 w 127101"/>
                    <a:gd name="connsiteY12" fmla="*/ 31242 h 75973"/>
                    <a:gd name="connsiteX13" fmla="*/ 126417 w 127101"/>
                    <a:gd name="connsiteY13" fmla="*/ 30471 h 75973"/>
                    <a:gd name="connsiteX14" fmla="*/ 126617 w 127101"/>
                    <a:gd name="connsiteY14" fmla="*/ 30261 h 75973"/>
                    <a:gd name="connsiteX15" fmla="*/ 124798 w 127101"/>
                    <a:gd name="connsiteY15" fmla="*/ 25394 h 75973"/>
                    <a:gd name="connsiteX16" fmla="*/ 43073 w 127101"/>
                    <a:gd name="connsiteY16" fmla="*/ 13897 h 75973"/>
                    <a:gd name="connsiteX17" fmla="*/ 60066 w 127101"/>
                    <a:gd name="connsiteY17" fmla="*/ 11773 h 75973"/>
                    <a:gd name="connsiteX18" fmla="*/ 75801 w 127101"/>
                    <a:gd name="connsiteY18" fmla="*/ 21050 h 75973"/>
                    <a:gd name="connsiteX19" fmla="*/ 80116 w 127101"/>
                    <a:gd name="connsiteY19" fmla="*/ 19736 h 75973"/>
                    <a:gd name="connsiteX20" fmla="*/ 105948 w 127101"/>
                    <a:gd name="connsiteY20" fmla="*/ 19831 h 75973"/>
                    <a:gd name="connsiteX21" fmla="*/ 116083 w 127101"/>
                    <a:gd name="connsiteY21" fmla="*/ 26851 h 75973"/>
                    <a:gd name="connsiteX22" fmla="*/ 105234 w 127101"/>
                    <a:gd name="connsiteY22" fmla="*/ 30128 h 75973"/>
                    <a:gd name="connsiteX23" fmla="*/ 86746 w 127101"/>
                    <a:gd name="connsiteY23" fmla="*/ 32699 h 75973"/>
                    <a:gd name="connsiteX24" fmla="*/ 47750 w 127101"/>
                    <a:gd name="connsiteY24" fmla="*/ 28756 h 75973"/>
                    <a:gd name="connsiteX25" fmla="*/ 16337 w 127101"/>
                    <a:gd name="connsiteY25" fmla="*/ 20260 h 75973"/>
                    <a:gd name="connsiteX26" fmla="*/ 43073 w 127101"/>
                    <a:gd name="connsiteY26" fmla="*/ 13897 h 75973"/>
                    <a:gd name="connsiteX27" fmla="*/ 110587 w 127101"/>
                    <a:gd name="connsiteY27" fmla="*/ 45663 h 75973"/>
                    <a:gd name="connsiteX28" fmla="*/ 71582 w 127101"/>
                    <a:gd name="connsiteY28" fmla="*/ 67609 h 75973"/>
                    <a:gd name="connsiteX29" fmla="*/ 10669 w 127101"/>
                    <a:gd name="connsiteY29" fmla="*/ 26746 h 75973"/>
                    <a:gd name="connsiteX30" fmla="*/ 48112 w 127101"/>
                    <a:gd name="connsiteY30" fmla="*/ 40415 h 75973"/>
                    <a:gd name="connsiteX31" fmla="*/ 89498 w 127101"/>
                    <a:gd name="connsiteY31" fmla="*/ 44444 h 75973"/>
                    <a:gd name="connsiteX32" fmla="*/ 114473 w 127101"/>
                    <a:gd name="connsiteY32" fmla="*/ 39224 h 75973"/>
                    <a:gd name="connsiteX33" fmla="*/ 110587 w 127101"/>
                    <a:gd name="connsiteY33" fmla="*/ 45663 h 75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7101" h="75973">
                      <a:moveTo>
                        <a:pt x="124798" y="25394"/>
                      </a:moveTo>
                      <a:cubicBezTo>
                        <a:pt x="122655" y="22117"/>
                        <a:pt x="118845" y="19222"/>
                        <a:pt x="115930" y="16936"/>
                      </a:cubicBezTo>
                      <a:cubicBezTo>
                        <a:pt x="111511" y="13468"/>
                        <a:pt x="106786" y="10049"/>
                        <a:pt x="101595" y="7858"/>
                      </a:cubicBezTo>
                      <a:cubicBezTo>
                        <a:pt x="92613" y="4067"/>
                        <a:pt x="84669" y="6087"/>
                        <a:pt x="78659" y="12297"/>
                      </a:cubicBezTo>
                      <a:cubicBezTo>
                        <a:pt x="73973" y="2134"/>
                        <a:pt x="61076" y="-1305"/>
                        <a:pt x="50084" y="429"/>
                      </a:cubicBezTo>
                      <a:cubicBezTo>
                        <a:pt x="42635" y="1610"/>
                        <a:pt x="35358" y="4115"/>
                        <a:pt x="28329" y="6763"/>
                      </a:cubicBezTo>
                      <a:cubicBezTo>
                        <a:pt x="20071" y="9868"/>
                        <a:pt x="11536" y="12316"/>
                        <a:pt x="3326" y="15488"/>
                      </a:cubicBezTo>
                      <a:cubicBezTo>
                        <a:pt x="3145" y="15554"/>
                        <a:pt x="3059" y="15707"/>
                        <a:pt x="2916" y="15821"/>
                      </a:cubicBezTo>
                      <a:cubicBezTo>
                        <a:pt x="144" y="16516"/>
                        <a:pt x="-1389" y="20298"/>
                        <a:pt x="1725" y="22108"/>
                      </a:cubicBezTo>
                      <a:cubicBezTo>
                        <a:pt x="7479" y="43825"/>
                        <a:pt x="23852" y="63532"/>
                        <a:pt x="44864" y="71600"/>
                      </a:cubicBezTo>
                      <a:cubicBezTo>
                        <a:pt x="72220" y="82115"/>
                        <a:pt x="102405" y="73324"/>
                        <a:pt x="118654" y="48968"/>
                      </a:cubicBezTo>
                      <a:cubicBezTo>
                        <a:pt x="121340" y="44939"/>
                        <a:pt x="123893" y="40539"/>
                        <a:pt x="125341" y="35881"/>
                      </a:cubicBezTo>
                      <a:cubicBezTo>
                        <a:pt x="125817" y="34338"/>
                        <a:pt x="126084" y="32842"/>
                        <a:pt x="126293" y="31242"/>
                      </a:cubicBezTo>
                      <a:cubicBezTo>
                        <a:pt x="126313" y="31099"/>
                        <a:pt x="126360" y="30804"/>
                        <a:pt x="126417" y="30471"/>
                      </a:cubicBezTo>
                      <a:cubicBezTo>
                        <a:pt x="126474" y="30394"/>
                        <a:pt x="126560" y="30337"/>
                        <a:pt x="126617" y="30261"/>
                      </a:cubicBezTo>
                      <a:cubicBezTo>
                        <a:pt x="127817" y="28623"/>
                        <a:pt x="126627" y="26080"/>
                        <a:pt x="124798" y="25394"/>
                      </a:cubicBezTo>
                      <a:close/>
                      <a:moveTo>
                        <a:pt x="43073" y="13897"/>
                      </a:moveTo>
                      <a:cubicBezTo>
                        <a:pt x="48531" y="12354"/>
                        <a:pt x="54361" y="10811"/>
                        <a:pt x="60066" y="11773"/>
                      </a:cubicBezTo>
                      <a:cubicBezTo>
                        <a:pt x="66362" y="12830"/>
                        <a:pt x="70486" y="17983"/>
                        <a:pt x="75801" y="21050"/>
                      </a:cubicBezTo>
                      <a:cubicBezTo>
                        <a:pt x="77259" y="21889"/>
                        <a:pt x="79373" y="21212"/>
                        <a:pt x="80116" y="19736"/>
                      </a:cubicBezTo>
                      <a:cubicBezTo>
                        <a:pt x="88965" y="11640"/>
                        <a:pt x="96461" y="13164"/>
                        <a:pt x="105948" y="19831"/>
                      </a:cubicBezTo>
                      <a:cubicBezTo>
                        <a:pt x="108625" y="21717"/>
                        <a:pt x="112263" y="24860"/>
                        <a:pt x="116083" y="26851"/>
                      </a:cubicBezTo>
                      <a:cubicBezTo>
                        <a:pt x="112444" y="27937"/>
                        <a:pt x="108825" y="29232"/>
                        <a:pt x="105234" y="30128"/>
                      </a:cubicBezTo>
                      <a:cubicBezTo>
                        <a:pt x="99195" y="31623"/>
                        <a:pt x="92956" y="32414"/>
                        <a:pt x="86746" y="32699"/>
                      </a:cubicBezTo>
                      <a:cubicBezTo>
                        <a:pt x="73649" y="33299"/>
                        <a:pt x="60533" y="31509"/>
                        <a:pt x="47750" y="28756"/>
                      </a:cubicBezTo>
                      <a:cubicBezTo>
                        <a:pt x="37578" y="26565"/>
                        <a:pt x="26471" y="23755"/>
                        <a:pt x="16337" y="20260"/>
                      </a:cubicBezTo>
                      <a:cubicBezTo>
                        <a:pt x="25433" y="19498"/>
                        <a:pt x="34587" y="16288"/>
                        <a:pt x="43073" y="13897"/>
                      </a:cubicBezTo>
                      <a:close/>
                      <a:moveTo>
                        <a:pt x="110587" y="45663"/>
                      </a:moveTo>
                      <a:cubicBezTo>
                        <a:pt x="101509" y="58684"/>
                        <a:pt x="87565" y="66942"/>
                        <a:pt x="71582" y="67609"/>
                      </a:cubicBezTo>
                      <a:cubicBezTo>
                        <a:pt x="42016" y="68847"/>
                        <a:pt x="23319" y="50216"/>
                        <a:pt x="10669" y="26746"/>
                      </a:cubicBezTo>
                      <a:cubicBezTo>
                        <a:pt x="22633" y="32604"/>
                        <a:pt x="35177" y="37252"/>
                        <a:pt x="48112" y="40415"/>
                      </a:cubicBezTo>
                      <a:cubicBezTo>
                        <a:pt x="61562" y="43691"/>
                        <a:pt x="75659" y="45387"/>
                        <a:pt x="89498" y="44444"/>
                      </a:cubicBezTo>
                      <a:cubicBezTo>
                        <a:pt x="97137" y="43929"/>
                        <a:pt x="106539" y="42644"/>
                        <a:pt x="114473" y="39224"/>
                      </a:cubicBezTo>
                      <a:cubicBezTo>
                        <a:pt x="113292" y="41415"/>
                        <a:pt x="112035" y="43587"/>
                        <a:pt x="110587" y="45663"/>
                      </a:cubicBezTo>
                      <a:close/>
                    </a:path>
                  </a:pathLst>
                </a:custGeom>
                <a:solidFill>
                  <a:schemeClr val="dk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42A8E4A-B2F5-96B5-D677-7430AFF59B12}"/>
                    </a:ext>
                  </a:extLst>
                </p:cNvPr>
                <p:cNvSpPr/>
                <p:nvPr/>
              </p:nvSpPr>
              <p:spPr>
                <a:xfrm>
                  <a:off x="3339664" y="2669195"/>
                  <a:ext cx="60786" cy="74978"/>
                </a:xfrm>
                <a:custGeom>
                  <a:avLst/>
                  <a:gdLst>
                    <a:gd name="connsiteX0" fmla="*/ 4347 w 60786"/>
                    <a:gd name="connsiteY0" fmla="*/ 69184 h 74978"/>
                    <a:gd name="connsiteX1" fmla="*/ 59288 w 60786"/>
                    <a:gd name="connsiteY1" fmla="*/ 58268 h 74978"/>
                    <a:gd name="connsiteX2" fmla="*/ 56954 w 60786"/>
                    <a:gd name="connsiteY2" fmla="*/ 43543 h 74978"/>
                    <a:gd name="connsiteX3" fmla="*/ 48324 w 60786"/>
                    <a:gd name="connsiteY3" fmla="*/ 27322 h 74978"/>
                    <a:gd name="connsiteX4" fmla="*/ 34361 w 60786"/>
                    <a:gd name="connsiteY4" fmla="*/ 1461 h 74978"/>
                    <a:gd name="connsiteX5" fmla="*/ 29093 w 60786"/>
                    <a:gd name="connsiteY5" fmla="*/ 1461 h 74978"/>
                    <a:gd name="connsiteX6" fmla="*/ 30894 w 60786"/>
                    <a:gd name="connsiteY6" fmla="*/ 17939 h 74978"/>
                    <a:gd name="connsiteX7" fmla="*/ 43038 w 60786"/>
                    <a:gd name="connsiteY7" fmla="*/ 42552 h 74978"/>
                    <a:gd name="connsiteX8" fmla="*/ 42800 w 60786"/>
                    <a:gd name="connsiteY8" fmla="*/ 50820 h 74978"/>
                    <a:gd name="connsiteX9" fmla="*/ 34199 w 60786"/>
                    <a:gd name="connsiteY9" fmla="*/ 55592 h 74978"/>
                    <a:gd name="connsiteX10" fmla="*/ 13387 w 60786"/>
                    <a:gd name="connsiteY10" fmla="*/ 53696 h 74978"/>
                    <a:gd name="connsiteX11" fmla="*/ 4347 w 60786"/>
                    <a:gd name="connsiteY11" fmla="*/ 69184 h 7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786" h="74978">
                      <a:moveTo>
                        <a:pt x="4347" y="69184"/>
                      </a:moveTo>
                      <a:cubicBezTo>
                        <a:pt x="20949" y="78890"/>
                        <a:pt x="49210" y="77147"/>
                        <a:pt x="59288" y="58268"/>
                      </a:cubicBezTo>
                      <a:cubicBezTo>
                        <a:pt x="62316" y="52582"/>
                        <a:pt x="60354" y="48277"/>
                        <a:pt x="56954" y="43543"/>
                      </a:cubicBezTo>
                      <a:cubicBezTo>
                        <a:pt x="53392" y="38580"/>
                        <a:pt x="50896" y="32827"/>
                        <a:pt x="48324" y="27322"/>
                      </a:cubicBezTo>
                      <a:cubicBezTo>
                        <a:pt x="44171" y="18406"/>
                        <a:pt x="39828" y="9167"/>
                        <a:pt x="34361" y="1461"/>
                      </a:cubicBezTo>
                      <a:cubicBezTo>
                        <a:pt x="32941" y="-539"/>
                        <a:pt x="30532" y="-434"/>
                        <a:pt x="29093" y="1461"/>
                      </a:cubicBezTo>
                      <a:cubicBezTo>
                        <a:pt x="25017" y="6824"/>
                        <a:pt x="28322" y="12386"/>
                        <a:pt x="30894" y="17939"/>
                      </a:cubicBezTo>
                      <a:cubicBezTo>
                        <a:pt x="34742" y="26245"/>
                        <a:pt x="39371" y="34170"/>
                        <a:pt x="43038" y="42552"/>
                      </a:cubicBezTo>
                      <a:cubicBezTo>
                        <a:pt x="44886" y="46762"/>
                        <a:pt x="46419" y="47934"/>
                        <a:pt x="42800" y="50820"/>
                      </a:cubicBezTo>
                      <a:cubicBezTo>
                        <a:pt x="40209" y="52868"/>
                        <a:pt x="37342" y="54573"/>
                        <a:pt x="34199" y="55592"/>
                      </a:cubicBezTo>
                      <a:cubicBezTo>
                        <a:pt x="27169" y="57878"/>
                        <a:pt x="19825" y="57325"/>
                        <a:pt x="13387" y="53696"/>
                      </a:cubicBezTo>
                      <a:cubicBezTo>
                        <a:pt x="3338" y="48029"/>
                        <a:pt x="-5625" y="63355"/>
                        <a:pt x="4347" y="69184"/>
                      </a:cubicBezTo>
                      <a:close/>
                    </a:path>
                  </a:pathLst>
                </a:custGeom>
                <a:solidFill>
                  <a:schemeClr val="dk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E549A9F-8895-B5BC-97F1-854756830ECD}"/>
                    </a:ext>
                  </a:extLst>
                </p:cNvPr>
                <p:cNvSpPr/>
                <p:nvPr/>
              </p:nvSpPr>
              <p:spPr>
                <a:xfrm>
                  <a:off x="3213683" y="2566770"/>
                  <a:ext cx="101705" cy="40302"/>
                </a:xfrm>
                <a:custGeom>
                  <a:avLst/>
                  <a:gdLst>
                    <a:gd name="connsiteX0" fmla="*/ 47871 w 101705"/>
                    <a:gd name="connsiteY0" fmla="*/ 13123 h 40302"/>
                    <a:gd name="connsiteX1" fmla="*/ 74884 w 101705"/>
                    <a:gd name="connsiteY1" fmla="*/ 19142 h 40302"/>
                    <a:gd name="connsiteX2" fmla="*/ 85094 w 101705"/>
                    <a:gd name="connsiteY2" fmla="*/ 25629 h 40302"/>
                    <a:gd name="connsiteX3" fmla="*/ 92800 w 101705"/>
                    <a:gd name="connsiteY3" fmla="*/ 34449 h 40302"/>
                    <a:gd name="connsiteX4" fmla="*/ 101030 w 101705"/>
                    <a:gd name="connsiteY4" fmla="*/ 32277 h 40302"/>
                    <a:gd name="connsiteX5" fmla="*/ 85637 w 101705"/>
                    <a:gd name="connsiteY5" fmla="*/ 10703 h 40302"/>
                    <a:gd name="connsiteX6" fmla="*/ 52233 w 101705"/>
                    <a:gd name="connsiteY6" fmla="*/ 178 h 40302"/>
                    <a:gd name="connsiteX7" fmla="*/ 1332 w 101705"/>
                    <a:gd name="connsiteY7" fmla="*/ 31134 h 40302"/>
                    <a:gd name="connsiteX8" fmla="*/ 8790 w 101705"/>
                    <a:gd name="connsiteY8" fmla="*/ 38592 h 40302"/>
                    <a:gd name="connsiteX9" fmla="*/ 47871 w 101705"/>
                    <a:gd name="connsiteY9" fmla="*/ 13123 h 4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705" h="40302">
                      <a:moveTo>
                        <a:pt x="47871" y="13123"/>
                      </a:moveTo>
                      <a:cubicBezTo>
                        <a:pt x="57786" y="11217"/>
                        <a:pt x="66530" y="13780"/>
                        <a:pt x="74884" y="19142"/>
                      </a:cubicBezTo>
                      <a:cubicBezTo>
                        <a:pt x="78256" y="21314"/>
                        <a:pt x="81885" y="23209"/>
                        <a:pt x="85094" y="25629"/>
                      </a:cubicBezTo>
                      <a:cubicBezTo>
                        <a:pt x="88419" y="28143"/>
                        <a:pt x="89762" y="31772"/>
                        <a:pt x="92800" y="34449"/>
                      </a:cubicBezTo>
                      <a:cubicBezTo>
                        <a:pt x="95715" y="37021"/>
                        <a:pt x="99706" y="35840"/>
                        <a:pt x="101030" y="32277"/>
                      </a:cubicBezTo>
                      <a:cubicBezTo>
                        <a:pt x="104687" y="22381"/>
                        <a:pt x="92619" y="14980"/>
                        <a:pt x="85637" y="10703"/>
                      </a:cubicBezTo>
                      <a:cubicBezTo>
                        <a:pt x="74960" y="4169"/>
                        <a:pt x="65197" y="-1041"/>
                        <a:pt x="52233" y="178"/>
                      </a:cubicBezTo>
                      <a:cubicBezTo>
                        <a:pt x="31202" y="2150"/>
                        <a:pt x="14476" y="15561"/>
                        <a:pt x="1332" y="31134"/>
                      </a:cubicBezTo>
                      <a:cubicBezTo>
                        <a:pt x="-2993" y="36259"/>
                        <a:pt x="4208" y="43688"/>
                        <a:pt x="8790" y="38592"/>
                      </a:cubicBezTo>
                      <a:cubicBezTo>
                        <a:pt x="19439" y="26734"/>
                        <a:pt x="31783" y="16199"/>
                        <a:pt x="47871" y="13123"/>
                      </a:cubicBezTo>
                      <a:close/>
                    </a:path>
                  </a:pathLst>
                </a:custGeom>
                <a:solidFill>
                  <a:schemeClr val="dk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3607C6B-2625-05FD-9BC5-62DC7407B1C2}"/>
                    </a:ext>
                  </a:extLst>
                </p:cNvPr>
                <p:cNvSpPr/>
                <p:nvPr/>
              </p:nvSpPr>
              <p:spPr>
                <a:xfrm>
                  <a:off x="3399480" y="2570315"/>
                  <a:ext cx="70232" cy="47115"/>
                </a:xfrm>
                <a:custGeom>
                  <a:avLst/>
                  <a:gdLst>
                    <a:gd name="connsiteX0" fmla="*/ 8482 w 70232"/>
                    <a:gd name="connsiteY0" fmla="*/ 19541 h 47115"/>
                    <a:gd name="connsiteX1" fmla="*/ 43953 w 70232"/>
                    <a:gd name="connsiteY1" fmla="*/ 17798 h 47115"/>
                    <a:gd name="connsiteX2" fmla="*/ 55393 w 70232"/>
                    <a:gd name="connsiteY2" fmla="*/ 32009 h 47115"/>
                    <a:gd name="connsiteX3" fmla="*/ 62613 w 70232"/>
                    <a:gd name="connsiteY3" fmla="*/ 46611 h 47115"/>
                    <a:gd name="connsiteX4" fmla="*/ 67299 w 70232"/>
                    <a:gd name="connsiteY4" fmla="*/ 46011 h 47115"/>
                    <a:gd name="connsiteX5" fmla="*/ 65480 w 70232"/>
                    <a:gd name="connsiteY5" fmla="*/ 22827 h 47115"/>
                    <a:gd name="connsiteX6" fmla="*/ 45801 w 70232"/>
                    <a:gd name="connsiteY6" fmla="*/ 4110 h 47115"/>
                    <a:gd name="connsiteX7" fmla="*/ 500 w 70232"/>
                    <a:gd name="connsiteY7" fmla="*/ 14874 h 47115"/>
                    <a:gd name="connsiteX8" fmla="*/ 8482 w 70232"/>
                    <a:gd name="connsiteY8" fmla="*/ 19541 h 4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32" h="47115">
                      <a:moveTo>
                        <a:pt x="8482" y="19541"/>
                      </a:moveTo>
                      <a:cubicBezTo>
                        <a:pt x="15702" y="9130"/>
                        <a:pt x="34923" y="11883"/>
                        <a:pt x="43953" y="17798"/>
                      </a:cubicBezTo>
                      <a:cubicBezTo>
                        <a:pt x="49182" y="21217"/>
                        <a:pt x="53078" y="26218"/>
                        <a:pt x="55393" y="32009"/>
                      </a:cubicBezTo>
                      <a:cubicBezTo>
                        <a:pt x="57479" y="37229"/>
                        <a:pt x="57221" y="43563"/>
                        <a:pt x="62613" y="46611"/>
                      </a:cubicBezTo>
                      <a:cubicBezTo>
                        <a:pt x="64127" y="47468"/>
                        <a:pt x="66051" y="47211"/>
                        <a:pt x="67299" y="46011"/>
                      </a:cubicBezTo>
                      <a:cubicBezTo>
                        <a:pt x="73328" y="40153"/>
                        <a:pt x="68709" y="29161"/>
                        <a:pt x="65480" y="22827"/>
                      </a:cubicBezTo>
                      <a:cubicBezTo>
                        <a:pt x="61289" y="14597"/>
                        <a:pt x="54135" y="7987"/>
                        <a:pt x="45801" y="4110"/>
                      </a:cubicBezTo>
                      <a:cubicBezTo>
                        <a:pt x="31056" y="-2757"/>
                        <a:pt x="8158" y="-2186"/>
                        <a:pt x="500" y="14874"/>
                      </a:cubicBezTo>
                      <a:cubicBezTo>
                        <a:pt x="-1919" y="20274"/>
                        <a:pt x="5044" y="24494"/>
                        <a:pt x="8482" y="19541"/>
                      </a:cubicBezTo>
                      <a:close/>
                    </a:path>
                  </a:pathLst>
                </a:custGeom>
                <a:solidFill>
                  <a:schemeClr val="dk1"/>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E29884E-43C5-CDA6-B1AF-E5B16FCB43D8}"/>
                    </a:ext>
                  </a:extLst>
                </p:cNvPr>
                <p:cNvSpPr/>
                <p:nvPr/>
              </p:nvSpPr>
              <p:spPr>
                <a:xfrm>
                  <a:off x="3398742" y="2632752"/>
                  <a:ext cx="74374" cy="63233"/>
                </a:xfrm>
                <a:custGeom>
                  <a:avLst/>
                  <a:gdLst>
                    <a:gd name="connsiteX0" fmla="*/ 67876 w 74374"/>
                    <a:gd name="connsiteY0" fmla="*/ 6195 h 63233"/>
                    <a:gd name="connsiteX1" fmla="*/ 55541 w 74374"/>
                    <a:gd name="connsiteY1" fmla="*/ 16101 h 63233"/>
                    <a:gd name="connsiteX2" fmla="*/ 59455 w 74374"/>
                    <a:gd name="connsiteY2" fmla="*/ 5919 h 63233"/>
                    <a:gd name="connsiteX3" fmla="*/ 50350 w 74374"/>
                    <a:gd name="connsiteY3" fmla="*/ 3414 h 63233"/>
                    <a:gd name="connsiteX4" fmla="*/ 45273 w 74374"/>
                    <a:gd name="connsiteY4" fmla="*/ 13863 h 63233"/>
                    <a:gd name="connsiteX5" fmla="*/ 43787 w 74374"/>
                    <a:gd name="connsiteY5" fmla="*/ 15092 h 63233"/>
                    <a:gd name="connsiteX6" fmla="*/ 27432 w 74374"/>
                    <a:gd name="connsiteY6" fmla="*/ 14663 h 63233"/>
                    <a:gd name="connsiteX7" fmla="*/ 48 w 74374"/>
                    <a:gd name="connsiteY7" fmla="*/ 37733 h 63233"/>
                    <a:gd name="connsiteX8" fmla="*/ 6096 w 74374"/>
                    <a:gd name="connsiteY8" fmla="*/ 41200 h 63233"/>
                    <a:gd name="connsiteX9" fmla="*/ 10907 w 74374"/>
                    <a:gd name="connsiteY9" fmla="*/ 36961 h 63233"/>
                    <a:gd name="connsiteX10" fmla="*/ 11554 w 74374"/>
                    <a:gd name="connsiteY10" fmla="*/ 43562 h 63233"/>
                    <a:gd name="connsiteX11" fmla="*/ 26242 w 74374"/>
                    <a:gd name="connsiteY11" fmla="*/ 62612 h 63233"/>
                    <a:gd name="connsiteX12" fmla="*/ 44397 w 74374"/>
                    <a:gd name="connsiteY12" fmla="*/ 51468 h 63233"/>
                    <a:gd name="connsiteX13" fmla="*/ 42006 w 74374"/>
                    <a:gd name="connsiteY13" fmla="*/ 27036 h 63233"/>
                    <a:gd name="connsiteX14" fmla="*/ 42044 w 74374"/>
                    <a:gd name="connsiteY14" fmla="*/ 26874 h 63233"/>
                    <a:gd name="connsiteX15" fmla="*/ 43434 w 74374"/>
                    <a:gd name="connsiteY15" fmla="*/ 26693 h 63233"/>
                    <a:gd name="connsiteX16" fmla="*/ 59656 w 74374"/>
                    <a:gd name="connsiteY16" fmla="*/ 25855 h 63233"/>
                    <a:gd name="connsiteX17" fmla="*/ 74200 w 74374"/>
                    <a:gd name="connsiteY17" fmla="*/ 8872 h 63233"/>
                    <a:gd name="connsiteX18" fmla="*/ 67876 w 74374"/>
                    <a:gd name="connsiteY18" fmla="*/ 6195 h 6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374" h="63233">
                      <a:moveTo>
                        <a:pt x="67876" y="6195"/>
                      </a:moveTo>
                      <a:cubicBezTo>
                        <a:pt x="64809" y="12311"/>
                        <a:pt x="60599" y="15273"/>
                        <a:pt x="55541" y="16101"/>
                      </a:cubicBezTo>
                      <a:cubicBezTo>
                        <a:pt x="57436" y="12977"/>
                        <a:pt x="58808" y="9548"/>
                        <a:pt x="59455" y="5919"/>
                      </a:cubicBezTo>
                      <a:cubicBezTo>
                        <a:pt x="60513" y="4"/>
                        <a:pt x="51550" y="-2587"/>
                        <a:pt x="50350" y="3414"/>
                      </a:cubicBezTo>
                      <a:cubicBezTo>
                        <a:pt x="49569" y="7319"/>
                        <a:pt x="48035" y="10939"/>
                        <a:pt x="45273" y="13863"/>
                      </a:cubicBezTo>
                      <a:cubicBezTo>
                        <a:pt x="44835" y="14320"/>
                        <a:pt x="44301" y="14701"/>
                        <a:pt x="43787" y="15092"/>
                      </a:cubicBezTo>
                      <a:cubicBezTo>
                        <a:pt x="38415" y="13854"/>
                        <a:pt x="32881" y="13939"/>
                        <a:pt x="27432" y="14663"/>
                      </a:cubicBezTo>
                      <a:cubicBezTo>
                        <a:pt x="15907" y="16187"/>
                        <a:pt x="-1019" y="23702"/>
                        <a:pt x="48" y="37733"/>
                      </a:cubicBezTo>
                      <a:cubicBezTo>
                        <a:pt x="258" y="40476"/>
                        <a:pt x="3410" y="43124"/>
                        <a:pt x="6096" y="41200"/>
                      </a:cubicBezTo>
                      <a:cubicBezTo>
                        <a:pt x="7868" y="39923"/>
                        <a:pt x="9411" y="38457"/>
                        <a:pt x="10907" y="36961"/>
                      </a:cubicBezTo>
                      <a:cubicBezTo>
                        <a:pt x="10907" y="39352"/>
                        <a:pt x="11145" y="41657"/>
                        <a:pt x="11554" y="43562"/>
                      </a:cubicBezTo>
                      <a:cubicBezTo>
                        <a:pt x="13240" y="51277"/>
                        <a:pt x="18222" y="60145"/>
                        <a:pt x="26242" y="62612"/>
                      </a:cubicBezTo>
                      <a:cubicBezTo>
                        <a:pt x="34576" y="65184"/>
                        <a:pt x="42244" y="59440"/>
                        <a:pt x="44397" y="51468"/>
                      </a:cubicBezTo>
                      <a:cubicBezTo>
                        <a:pt x="46692" y="42991"/>
                        <a:pt x="43082" y="35294"/>
                        <a:pt x="42006" y="27036"/>
                      </a:cubicBezTo>
                      <a:cubicBezTo>
                        <a:pt x="42006" y="26979"/>
                        <a:pt x="42044" y="26931"/>
                        <a:pt x="42044" y="26874"/>
                      </a:cubicBezTo>
                      <a:cubicBezTo>
                        <a:pt x="42511" y="26865"/>
                        <a:pt x="42968" y="26798"/>
                        <a:pt x="43434" y="26693"/>
                      </a:cubicBezTo>
                      <a:cubicBezTo>
                        <a:pt x="48873" y="27551"/>
                        <a:pt x="53874" y="28513"/>
                        <a:pt x="59656" y="25855"/>
                      </a:cubicBezTo>
                      <a:cubicBezTo>
                        <a:pt x="66771" y="22578"/>
                        <a:pt x="71752" y="16159"/>
                        <a:pt x="74200" y="8872"/>
                      </a:cubicBezTo>
                      <a:cubicBezTo>
                        <a:pt x="75448" y="5176"/>
                        <a:pt x="69647" y="2681"/>
                        <a:pt x="67876" y="6195"/>
                      </a:cubicBezTo>
                      <a:close/>
                    </a:path>
                  </a:pathLst>
                </a:custGeom>
                <a:solidFill>
                  <a:schemeClr val="dk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5308EEA-56AE-AE9C-0EB4-17319142166E}"/>
                    </a:ext>
                  </a:extLst>
                </p:cNvPr>
                <p:cNvSpPr/>
                <p:nvPr/>
              </p:nvSpPr>
              <p:spPr>
                <a:xfrm>
                  <a:off x="3224755" y="2633272"/>
                  <a:ext cx="83137" cy="64702"/>
                </a:xfrm>
                <a:custGeom>
                  <a:avLst/>
                  <a:gdLst>
                    <a:gd name="connsiteX0" fmla="*/ 69841 w 83137"/>
                    <a:gd name="connsiteY0" fmla="*/ 30783 h 64702"/>
                    <a:gd name="connsiteX1" fmla="*/ 77080 w 83137"/>
                    <a:gd name="connsiteY1" fmla="*/ 35765 h 64702"/>
                    <a:gd name="connsiteX2" fmla="*/ 83129 w 83137"/>
                    <a:gd name="connsiteY2" fmla="*/ 32298 h 64702"/>
                    <a:gd name="connsiteX3" fmla="*/ 51401 w 83137"/>
                    <a:gd name="connsiteY3" fmla="*/ 11657 h 64702"/>
                    <a:gd name="connsiteX4" fmla="*/ 33408 w 83137"/>
                    <a:gd name="connsiteY4" fmla="*/ 13867 h 64702"/>
                    <a:gd name="connsiteX5" fmla="*/ 31379 w 83137"/>
                    <a:gd name="connsiteY5" fmla="*/ 12638 h 64702"/>
                    <a:gd name="connsiteX6" fmla="*/ 25083 w 83137"/>
                    <a:gd name="connsiteY6" fmla="*/ 3294 h 64702"/>
                    <a:gd name="connsiteX7" fmla="*/ 15978 w 83137"/>
                    <a:gd name="connsiteY7" fmla="*/ 5809 h 64702"/>
                    <a:gd name="connsiteX8" fmla="*/ 21712 w 83137"/>
                    <a:gd name="connsiteY8" fmla="*/ 16153 h 64702"/>
                    <a:gd name="connsiteX9" fmla="*/ 6395 w 83137"/>
                    <a:gd name="connsiteY9" fmla="*/ 7695 h 64702"/>
                    <a:gd name="connsiteX10" fmla="*/ 414 w 83137"/>
                    <a:gd name="connsiteY10" fmla="*/ 11190 h 64702"/>
                    <a:gd name="connsiteX11" fmla="*/ 17121 w 83137"/>
                    <a:gd name="connsiteY11" fmla="*/ 25935 h 64702"/>
                    <a:gd name="connsiteX12" fmla="*/ 34666 w 83137"/>
                    <a:gd name="connsiteY12" fmla="*/ 25354 h 64702"/>
                    <a:gd name="connsiteX13" fmla="*/ 38304 w 83137"/>
                    <a:gd name="connsiteY13" fmla="*/ 25145 h 64702"/>
                    <a:gd name="connsiteX14" fmla="*/ 57097 w 83137"/>
                    <a:gd name="connsiteY14" fmla="*/ 64502 h 64702"/>
                    <a:gd name="connsiteX15" fmla="*/ 69841 w 83137"/>
                    <a:gd name="connsiteY15" fmla="*/ 30783 h 6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137" h="64702">
                      <a:moveTo>
                        <a:pt x="69841" y="30783"/>
                      </a:moveTo>
                      <a:cubicBezTo>
                        <a:pt x="72127" y="32507"/>
                        <a:pt x="74404" y="34269"/>
                        <a:pt x="77080" y="35765"/>
                      </a:cubicBezTo>
                      <a:cubicBezTo>
                        <a:pt x="79585" y="37156"/>
                        <a:pt x="83348" y="35441"/>
                        <a:pt x="83129" y="32298"/>
                      </a:cubicBezTo>
                      <a:cubicBezTo>
                        <a:pt x="82100" y="17391"/>
                        <a:pt x="63898" y="12057"/>
                        <a:pt x="51401" y="11657"/>
                      </a:cubicBezTo>
                      <a:cubicBezTo>
                        <a:pt x="45457" y="11467"/>
                        <a:pt x="39047" y="11914"/>
                        <a:pt x="33408" y="13867"/>
                      </a:cubicBezTo>
                      <a:cubicBezTo>
                        <a:pt x="32675" y="13486"/>
                        <a:pt x="31951" y="13105"/>
                        <a:pt x="31379" y="12638"/>
                      </a:cubicBezTo>
                      <a:cubicBezTo>
                        <a:pt x="28389" y="10200"/>
                        <a:pt x="26236" y="6961"/>
                        <a:pt x="25083" y="3294"/>
                      </a:cubicBezTo>
                      <a:cubicBezTo>
                        <a:pt x="23264" y="-2468"/>
                        <a:pt x="14254" y="-59"/>
                        <a:pt x="15978" y="5809"/>
                      </a:cubicBezTo>
                      <a:cubicBezTo>
                        <a:pt x="17111" y="9638"/>
                        <a:pt x="19188" y="13076"/>
                        <a:pt x="21712" y="16153"/>
                      </a:cubicBezTo>
                      <a:cubicBezTo>
                        <a:pt x="15854" y="16153"/>
                        <a:pt x="10520" y="13934"/>
                        <a:pt x="6395" y="7695"/>
                      </a:cubicBezTo>
                      <a:cubicBezTo>
                        <a:pt x="3919" y="3951"/>
                        <a:pt x="-1539" y="7180"/>
                        <a:pt x="414" y="11190"/>
                      </a:cubicBezTo>
                      <a:cubicBezTo>
                        <a:pt x="3767" y="18077"/>
                        <a:pt x="9824" y="23449"/>
                        <a:pt x="17121" y="25935"/>
                      </a:cubicBezTo>
                      <a:cubicBezTo>
                        <a:pt x="23512" y="28116"/>
                        <a:pt x="28893" y="26735"/>
                        <a:pt x="34666" y="25354"/>
                      </a:cubicBezTo>
                      <a:cubicBezTo>
                        <a:pt x="35932" y="25602"/>
                        <a:pt x="37161" y="25564"/>
                        <a:pt x="38304" y="25145"/>
                      </a:cubicBezTo>
                      <a:cubicBezTo>
                        <a:pt x="36066" y="37098"/>
                        <a:pt x="39152" y="67455"/>
                        <a:pt x="57097" y="64502"/>
                      </a:cubicBezTo>
                      <a:cubicBezTo>
                        <a:pt x="70603" y="62283"/>
                        <a:pt x="72137" y="44480"/>
                        <a:pt x="69841" y="30783"/>
                      </a:cubicBezTo>
                      <a:close/>
                    </a:path>
                  </a:pathLst>
                </a:custGeom>
                <a:solidFill>
                  <a:schemeClr val="dk1"/>
                </a:solidFill>
                <a:ln w="9525" cap="flat">
                  <a:noFill/>
                  <a:prstDash val="solid"/>
                  <a:miter/>
                </a:ln>
              </p:spPr>
              <p:txBody>
                <a:bodyPr rtlCol="0" anchor="ctr"/>
                <a:lstStyle/>
                <a:p>
                  <a:endParaRPr lang="en-US"/>
                </a:p>
              </p:txBody>
            </p:sp>
          </p:grpSp>
        </p:grpSp>
      </p:grpSp>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8E983F-4DB9-58DE-FF92-A1E094E15DC7}"/>
              </a:ext>
            </a:extLst>
          </p:cNvPr>
          <p:cNvPicPr>
            <a:picLocks noChangeAspect="1"/>
          </p:cNvPicPr>
          <p:nvPr/>
        </p:nvPicPr>
        <p:blipFill>
          <a:blip r:embed="rId2"/>
          <a:stretch>
            <a:fillRect/>
          </a:stretch>
        </p:blipFill>
        <p:spPr>
          <a:xfrm>
            <a:off x="1134320" y="1270321"/>
            <a:ext cx="11849389" cy="6665281"/>
          </a:xfrm>
          <a:prstGeom prst="rect">
            <a:avLst/>
          </a:prstGeom>
        </p:spPr>
      </p:pic>
      <p:sp>
        <p:nvSpPr>
          <p:cNvPr id="6" name="TextBox 5">
            <a:extLst>
              <a:ext uri="{FF2B5EF4-FFF2-40B4-BE49-F238E27FC236}">
                <a16:creationId xmlns:a16="http://schemas.microsoft.com/office/drawing/2014/main" id="{293981FA-FE59-0889-8056-EA35C4C6C6FB}"/>
              </a:ext>
            </a:extLst>
          </p:cNvPr>
          <p:cNvSpPr txBox="1"/>
          <p:nvPr/>
        </p:nvSpPr>
        <p:spPr>
          <a:xfrm>
            <a:off x="2395959" y="254643"/>
            <a:ext cx="5856790" cy="523220"/>
          </a:xfrm>
          <a:prstGeom prst="rect">
            <a:avLst/>
          </a:prstGeom>
          <a:noFill/>
        </p:spPr>
        <p:txBody>
          <a:bodyPr wrap="square" rtlCol="0">
            <a:spAutoFit/>
          </a:bodyPr>
          <a:lstStyle/>
          <a:p>
            <a:r>
              <a:rPr lang="en-US" sz="2800" b="1" dirty="0">
                <a:solidFill>
                  <a:schemeClr val="bg1"/>
                </a:solidFill>
              </a:rPr>
              <a:t>SCRUM BOARD SCREENSHOT</a:t>
            </a:r>
          </a:p>
        </p:txBody>
      </p:sp>
    </p:spTree>
    <p:extLst>
      <p:ext uri="{BB962C8B-B14F-4D97-AF65-F5344CB8AC3E}">
        <p14:creationId xmlns:p14="http://schemas.microsoft.com/office/powerpoint/2010/main" val="1903583408"/>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C29EED-E123-5095-C38A-AE48DC9FDB5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44C21E3-DED5-9E19-A4CD-76D6AD0315E5}"/>
              </a:ext>
            </a:extLst>
          </p:cNvPr>
          <p:cNvPicPr>
            <a:picLocks noChangeAspect="1"/>
          </p:cNvPicPr>
          <p:nvPr/>
        </p:nvPicPr>
        <p:blipFill>
          <a:blip r:embed="rId2"/>
          <a:stretch>
            <a:fillRect/>
          </a:stretch>
        </p:blipFill>
        <p:spPr>
          <a:xfrm>
            <a:off x="1921397" y="1080786"/>
            <a:ext cx="11733643" cy="6600174"/>
          </a:xfrm>
          <a:prstGeom prst="rect">
            <a:avLst/>
          </a:prstGeom>
        </p:spPr>
      </p:pic>
      <p:sp>
        <p:nvSpPr>
          <p:cNvPr id="5" name="TextBox 4">
            <a:extLst>
              <a:ext uri="{FF2B5EF4-FFF2-40B4-BE49-F238E27FC236}">
                <a16:creationId xmlns:a16="http://schemas.microsoft.com/office/drawing/2014/main" id="{C7EE17F8-1EC6-FCF5-ECC4-3231B3CE3529}"/>
              </a:ext>
            </a:extLst>
          </p:cNvPr>
          <p:cNvSpPr txBox="1"/>
          <p:nvPr/>
        </p:nvSpPr>
        <p:spPr>
          <a:xfrm>
            <a:off x="2395959" y="254643"/>
            <a:ext cx="5856790" cy="523220"/>
          </a:xfrm>
          <a:prstGeom prst="rect">
            <a:avLst/>
          </a:prstGeom>
          <a:noFill/>
        </p:spPr>
        <p:txBody>
          <a:bodyPr wrap="square" rtlCol="0">
            <a:spAutoFit/>
          </a:bodyPr>
          <a:lstStyle/>
          <a:p>
            <a:r>
              <a:rPr lang="en-US" sz="2800" b="1" dirty="0">
                <a:solidFill>
                  <a:schemeClr val="bg1"/>
                </a:solidFill>
              </a:rPr>
              <a:t>Backlog Due Dates</a:t>
            </a:r>
          </a:p>
        </p:txBody>
      </p:sp>
    </p:spTree>
    <p:extLst>
      <p:ext uri="{BB962C8B-B14F-4D97-AF65-F5344CB8AC3E}">
        <p14:creationId xmlns:p14="http://schemas.microsoft.com/office/powerpoint/2010/main" val="4122522569"/>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B67343-B6AC-5593-CF9C-A6BBA9CB361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E1E279-6108-AABD-EE42-AD93C8E31C57}"/>
              </a:ext>
            </a:extLst>
          </p:cNvPr>
          <p:cNvPicPr>
            <a:picLocks noChangeAspect="1"/>
          </p:cNvPicPr>
          <p:nvPr/>
        </p:nvPicPr>
        <p:blipFill>
          <a:blip r:embed="rId2"/>
          <a:stretch>
            <a:fillRect/>
          </a:stretch>
        </p:blipFill>
        <p:spPr>
          <a:xfrm>
            <a:off x="1307939" y="1528358"/>
            <a:ext cx="11583172" cy="6515534"/>
          </a:xfrm>
          <a:prstGeom prst="rect">
            <a:avLst/>
          </a:prstGeom>
        </p:spPr>
      </p:pic>
      <p:sp>
        <p:nvSpPr>
          <p:cNvPr id="5" name="TextBox 4">
            <a:extLst>
              <a:ext uri="{FF2B5EF4-FFF2-40B4-BE49-F238E27FC236}">
                <a16:creationId xmlns:a16="http://schemas.microsoft.com/office/drawing/2014/main" id="{8C3E7A99-526D-C1C4-F8A6-60B44E9D2C8F}"/>
              </a:ext>
            </a:extLst>
          </p:cNvPr>
          <p:cNvSpPr txBox="1"/>
          <p:nvPr/>
        </p:nvSpPr>
        <p:spPr>
          <a:xfrm>
            <a:off x="2395959" y="254643"/>
            <a:ext cx="5856790" cy="523220"/>
          </a:xfrm>
          <a:prstGeom prst="rect">
            <a:avLst/>
          </a:prstGeom>
          <a:noFill/>
        </p:spPr>
        <p:txBody>
          <a:bodyPr wrap="square" rtlCol="0">
            <a:spAutoFit/>
          </a:bodyPr>
          <a:lstStyle/>
          <a:p>
            <a:r>
              <a:rPr lang="en-US" sz="2800" b="1" dirty="0">
                <a:solidFill>
                  <a:schemeClr val="bg1"/>
                </a:solidFill>
              </a:rPr>
              <a:t>Timeline</a:t>
            </a:r>
          </a:p>
        </p:txBody>
      </p:sp>
    </p:spTree>
    <p:extLst>
      <p:ext uri="{BB962C8B-B14F-4D97-AF65-F5344CB8AC3E}">
        <p14:creationId xmlns:p14="http://schemas.microsoft.com/office/powerpoint/2010/main" val="1070824205"/>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9F4DFB-FDE4-B13D-7D46-6B8C916E86D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2F14543-D2DD-3DEF-B8E5-E6E3772696D0}"/>
              </a:ext>
            </a:extLst>
          </p:cNvPr>
          <p:cNvPicPr>
            <a:picLocks noChangeAspect="1"/>
          </p:cNvPicPr>
          <p:nvPr/>
        </p:nvPicPr>
        <p:blipFill>
          <a:blip r:embed="rId2"/>
          <a:srcRect t="3896"/>
          <a:stretch/>
        </p:blipFill>
        <p:spPr>
          <a:xfrm>
            <a:off x="718349" y="1480560"/>
            <a:ext cx="11469794" cy="6200400"/>
          </a:xfrm>
          <a:prstGeom prst="rect">
            <a:avLst/>
          </a:prstGeom>
        </p:spPr>
      </p:pic>
      <p:sp>
        <p:nvSpPr>
          <p:cNvPr id="5" name="TextBox 4">
            <a:extLst>
              <a:ext uri="{FF2B5EF4-FFF2-40B4-BE49-F238E27FC236}">
                <a16:creationId xmlns:a16="http://schemas.microsoft.com/office/drawing/2014/main" id="{878C128E-E538-57D1-9EF2-A41956F953FF}"/>
              </a:ext>
            </a:extLst>
          </p:cNvPr>
          <p:cNvSpPr txBox="1"/>
          <p:nvPr/>
        </p:nvSpPr>
        <p:spPr>
          <a:xfrm>
            <a:off x="2395959" y="254643"/>
            <a:ext cx="5856790" cy="523220"/>
          </a:xfrm>
          <a:prstGeom prst="rect">
            <a:avLst/>
          </a:prstGeom>
          <a:noFill/>
        </p:spPr>
        <p:txBody>
          <a:bodyPr wrap="square" rtlCol="0">
            <a:spAutoFit/>
          </a:bodyPr>
          <a:lstStyle/>
          <a:p>
            <a:r>
              <a:rPr lang="en-US" sz="2800" b="1" dirty="0">
                <a:solidFill>
                  <a:schemeClr val="bg1"/>
                </a:solidFill>
              </a:rPr>
              <a:t>Timber and Touch Team</a:t>
            </a:r>
          </a:p>
        </p:txBody>
      </p:sp>
    </p:spTree>
    <p:extLst>
      <p:ext uri="{BB962C8B-B14F-4D97-AF65-F5344CB8AC3E}">
        <p14:creationId xmlns:p14="http://schemas.microsoft.com/office/powerpoint/2010/main" val="3322265552"/>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08F561-AA57-6D04-02F8-8147901E08F1}"/>
            </a:ext>
          </a:extLst>
        </p:cNvPr>
        <p:cNvGrpSpPr/>
        <p:nvPr/>
      </p:nvGrpSpPr>
      <p:grpSpPr>
        <a:xfrm>
          <a:off x="0" y="0"/>
          <a:ext cx="0" cy="0"/>
          <a:chOff x="0" y="0"/>
          <a:chExt cx="0" cy="0"/>
        </a:xfrm>
      </p:grpSpPr>
      <p:sp>
        <p:nvSpPr>
          <p:cNvPr id="28" name="Rectangle 27">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6437694-C23C-9891-A76E-982A3DF583D6}"/>
              </a:ext>
            </a:extLst>
          </p:cNvPr>
          <p:cNvPicPr>
            <a:picLocks noChangeAspect="1"/>
          </p:cNvPicPr>
          <p:nvPr/>
        </p:nvPicPr>
        <p:blipFill>
          <a:blip r:embed="rId2"/>
          <a:stretch>
            <a:fillRect/>
          </a:stretch>
        </p:blipFill>
        <p:spPr>
          <a:xfrm>
            <a:off x="7411719" y="2301716"/>
            <a:ext cx="6446520" cy="3626167"/>
          </a:xfrm>
          <a:prstGeom prst="rect">
            <a:avLst/>
          </a:prstGeom>
        </p:spPr>
      </p:pic>
      <p:sp>
        <p:nvSpPr>
          <p:cNvPr id="30" name="Rectangle 29">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14" y="576072"/>
            <a:ext cx="13485571" cy="7077456"/>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E4BAACB-CAB3-F4A2-47EC-C712DF40EB81}"/>
              </a:ext>
            </a:extLst>
          </p:cNvPr>
          <p:cNvPicPr>
            <a:picLocks noChangeAspect="1"/>
          </p:cNvPicPr>
          <p:nvPr/>
        </p:nvPicPr>
        <p:blipFill>
          <a:blip r:embed="rId3"/>
          <a:srcRect t="3095"/>
          <a:stretch/>
        </p:blipFill>
        <p:spPr>
          <a:xfrm>
            <a:off x="772159" y="2357830"/>
            <a:ext cx="6446519" cy="3513938"/>
          </a:xfrm>
          <a:prstGeom prst="rect">
            <a:avLst/>
          </a:prstGeom>
        </p:spPr>
      </p:pic>
      <p:sp>
        <p:nvSpPr>
          <p:cNvPr id="7" name="TextBox 6">
            <a:extLst>
              <a:ext uri="{FF2B5EF4-FFF2-40B4-BE49-F238E27FC236}">
                <a16:creationId xmlns:a16="http://schemas.microsoft.com/office/drawing/2014/main" id="{CB19DC4C-7365-1D85-C996-D9CAF18A59F4}"/>
              </a:ext>
            </a:extLst>
          </p:cNvPr>
          <p:cNvSpPr txBox="1"/>
          <p:nvPr/>
        </p:nvSpPr>
        <p:spPr>
          <a:xfrm>
            <a:off x="2268637" y="1177284"/>
            <a:ext cx="5856790" cy="523220"/>
          </a:xfrm>
          <a:prstGeom prst="rect">
            <a:avLst/>
          </a:prstGeom>
          <a:noFill/>
        </p:spPr>
        <p:txBody>
          <a:bodyPr wrap="square" rtlCol="0">
            <a:spAutoFit/>
          </a:bodyPr>
          <a:lstStyle/>
          <a:p>
            <a:r>
              <a:rPr lang="en-US" sz="2800" b="1" dirty="0">
                <a:solidFill>
                  <a:schemeClr val="bg1"/>
                </a:solidFill>
              </a:rPr>
              <a:t>Web Page Ui</a:t>
            </a:r>
          </a:p>
        </p:txBody>
      </p:sp>
    </p:spTree>
    <p:extLst>
      <p:ext uri="{BB962C8B-B14F-4D97-AF65-F5344CB8AC3E}">
        <p14:creationId xmlns:p14="http://schemas.microsoft.com/office/powerpoint/2010/main" val="3807166430"/>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DA1930-0985-7C67-6FAD-5FF2B8185C1B}"/>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01047" y="1701046"/>
            <a:ext cx="8250982" cy="4848893"/>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90194" y="3192568"/>
            <a:ext cx="5226713" cy="4846324"/>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17058" y="1965702"/>
            <a:ext cx="8229086" cy="429768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96826" y="1441574"/>
            <a:ext cx="5769962" cy="4906399"/>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865886DF-323B-08A3-590B-4B20293B9A1E}"/>
              </a:ext>
            </a:extLst>
          </p:cNvPr>
          <p:cNvSpPr txBox="1"/>
          <p:nvPr/>
        </p:nvSpPr>
        <p:spPr>
          <a:xfrm>
            <a:off x="792049" y="3320527"/>
            <a:ext cx="3456993" cy="3686287"/>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b="1" kern="1200">
                <a:solidFill>
                  <a:srgbClr val="FFFFFF"/>
                </a:solidFill>
                <a:latin typeface="+mj-lt"/>
                <a:ea typeface="+mj-ea"/>
                <a:cs typeface="+mj-cs"/>
              </a:rPr>
              <a:t>Web Page CODING</a:t>
            </a:r>
          </a:p>
        </p:txBody>
      </p:sp>
      <p:pic>
        <p:nvPicPr>
          <p:cNvPr id="4" name="Picture 3">
            <a:extLst>
              <a:ext uri="{FF2B5EF4-FFF2-40B4-BE49-F238E27FC236}">
                <a16:creationId xmlns:a16="http://schemas.microsoft.com/office/drawing/2014/main" id="{8D479E5D-2E21-36C2-9C61-F6405B3C91D4}"/>
              </a:ext>
            </a:extLst>
          </p:cNvPr>
          <p:cNvPicPr>
            <a:picLocks noChangeAspect="1"/>
          </p:cNvPicPr>
          <p:nvPr/>
        </p:nvPicPr>
        <p:blipFill>
          <a:blip r:embed="rId2"/>
          <a:stretch>
            <a:fillRect/>
          </a:stretch>
        </p:blipFill>
        <p:spPr>
          <a:xfrm>
            <a:off x="5402913" y="1676110"/>
            <a:ext cx="8670898" cy="4877379"/>
          </a:xfrm>
          <a:prstGeom prst="rect">
            <a:avLst/>
          </a:prstGeom>
        </p:spPr>
      </p:pic>
    </p:spTree>
    <p:extLst>
      <p:ext uri="{BB962C8B-B14F-4D97-AF65-F5344CB8AC3E}">
        <p14:creationId xmlns:p14="http://schemas.microsoft.com/office/powerpoint/2010/main" val="1802445473"/>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1AB95E-9401-F457-0EEE-92B157AE2E1B}"/>
              </a:ext>
            </a:extLst>
          </p:cNvPr>
          <p:cNvPicPr>
            <a:picLocks noChangeAspect="1"/>
          </p:cNvPicPr>
          <p:nvPr/>
        </p:nvPicPr>
        <p:blipFill>
          <a:blip r:embed="rId2"/>
          <a:stretch>
            <a:fillRect/>
          </a:stretch>
        </p:blipFill>
        <p:spPr>
          <a:xfrm>
            <a:off x="548640" y="1628090"/>
            <a:ext cx="13533120" cy="4973419"/>
          </a:xfrm>
          <a:prstGeom prst="rect">
            <a:avLst/>
          </a:prstGeom>
        </p:spPr>
      </p:pic>
      <p:sp>
        <p:nvSpPr>
          <p:cNvPr id="4" name="TextBox 3">
            <a:extLst>
              <a:ext uri="{FF2B5EF4-FFF2-40B4-BE49-F238E27FC236}">
                <a16:creationId xmlns:a16="http://schemas.microsoft.com/office/drawing/2014/main" id="{CE433695-2F40-61A4-637F-5E4F2E3B43F7}"/>
              </a:ext>
            </a:extLst>
          </p:cNvPr>
          <p:cNvSpPr txBox="1"/>
          <p:nvPr/>
        </p:nvSpPr>
        <p:spPr>
          <a:xfrm>
            <a:off x="2395959" y="254643"/>
            <a:ext cx="5856790" cy="523220"/>
          </a:xfrm>
          <a:prstGeom prst="rect">
            <a:avLst/>
          </a:prstGeom>
          <a:noFill/>
        </p:spPr>
        <p:txBody>
          <a:bodyPr wrap="square" rtlCol="0">
            <a:spAutoFit/>
          </a:bodyPr>
          <a:lstStyle/>
          <a:p>
            <a:r>
              <a:rPr lang="en-US" sz="2800" b="1" dirty="0">
                <a:solidFill>
                  <a:schemeClr val="bg1"/>
                </a:solidFill>
              </a:rPr>
              <a:t>Timeline Description Using Sprints</a:t>
            </a:r>
          </a:p>
        </p:txBody>
      </p:sp>
      <p:pic>
        <p:nvPicPr>
          <p:cNvPr id="6" name="Graphic 5" descr="Woman holding a laptop">
            <a:extLst>
              <a:ext uri="{FF2B5EF4-FFF2-40B4-BE49-F238E27FC236}">
                <a16:creationId xmlns:a16="http://schemas.microsoft.com/office/drawing/2014/main" id="{55654DBC-85C6-3355-4557-C3B5FF9CD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0801" y="121517"/>
            <a:ext cx="1781175" cy="1809750"/>
          </a:xfrm>
          <a:prstGeom prst="rect">
            <a:avLst/>
          </a:prstGeom>
        </p:spPr>
      </p:pic>
    </p:spTree>
    <p:extLst>
      <p:ext uri="{BB962C8B-B14F-4D97-AF65-F5344CB8AC3E}">
        <p14:creationId xmlns:p14="http://schemas.microsoft.com/office/powerpoint/2010/main" val="3418375362"/>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58009F-CEBA-996E-AE49-83126C383691}"/>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8E62882-BC60-AB59-FD51-E01A842695FF}"/>
              </a:ext>
            </a:extLst>
          </p:cNvPr>
          <p:cNvPicPr>
            <a:picLocks noChangeAspect="1"/>
          </p:cNvPicPr>
          <p:nvPr/>
        </p:nvPicPr>
        <p:blipFill>
          <a:blip r:embed="rId2"/>
          <a:stretch>
            <a:fillRect/>
          </a:stretch>
        </p:blipFill>
        <p:spPr>
          <a:xfrm>
            <a:off x="1770928" y="1827787"/>
            <a:ext cx="10405640" cy="5853172"/>
          </a:xfrm>
          <a:prstGeom prst="rect">
            <a:avLst/>
          </a:prstGeom>
        </p:spPr>
      </p:pic>
      <p:sp>
        <p:nvSpPr>
          <p:cNvPr id="5" name="TextBox 4">
            <a:extLst>
              <a:ext uri="{FF2B5EF4-FFF2-40B4-BE49-F238E27FC236}">
                <a16:creationId xmlns:a16="http://schemas.microsoft.com/office/drawing/2014/main" id="{AD09BFCB-9DF7-7154-EF09-8975E8C4B10F}"/>
              </a:ext>
            </a:extLst>
          </p:cNvPr>
          <p:cNvSpPr txBox="1"/>
          <p:nvPr/>
        </p:nvSpPr>
        <p:spPr>
          <a:xfrm>
            <a:off x="2395959" y="254643"/>
            <a:ext cx="5856790" cy="523220"/>
          </a:xfrm>
          <a:prstGeom prst="rect">
            <a:avLst/>
          </a:prstGeom>
          <a:noFill/>
        </p:spPr>
        <p:txBody>
          <a:bodyPr wrap="square" rtlCol="0">
            <a:spAutoFit/>
          </a:bodyPr>
          <a:lstStyle/>
          <a:p>
            <a:r>
              <a:rPr lang="en-US" sz="2800" b="1" dirty="0">
                <a:solidFill>
                  <a:schemeClr val="bg1"/>
                </a:solidFill>
              </a:rPr>
              <a:t>Product CSV File</a:t>
            </a:r>
          </a:p>
        </p:txBody>
      </p:sp>
    </p:spTree>
    <p:extLst>
      <p:ext uri="{BB962C8B-B14F-4D97-AF65-F5344CB8AC3E}">
        <p14:creationId xmlns:p14="http://schemas.microsoft.com/office/powerpoint/2010/main" val="3458107096"/>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4B63E6-8A4F-1A94-D108-3F0EF8BCEBC6}"/>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CE239C55-A2DB-6959-14D4-BB151FE4F9BF}"/>
              </a:ext>
            </a:extLst>
          </p:cNvPr>
          <p:cNvPicPr>
            <a:picLocks noChangeAspect="1"/>
          </p:cNvPicPr>
          <p:nvPr/>
        </p:nvPicPr>
        <p:blipFill>
          <a:blip r:embed="rId2"/>
          <a:stretch>
            <a:fillRect/>
          </a:stretch>
        </p:blipFill>
        <p:spPr>
          <a:xfrm>
            <a:off x="2152890" y="1211000"/>
            <a:ext cx="11502149" cy="6469959"/>
          </a:xfrm>
          <a:prstGeom prst="rect">
            <a:avLst/>
          </a:prstGeom>
        </p:spPr>
      </p:pic>
      <p:sp>
        <p:nvSpPr>
          <p:cNvPr id="5" name="TextBox 4">
            <a:extLst>
              <a:ext uri="{FF2B5EF4-FFF2-40B4-BE49-F238E27FC236}">
                <a16:creationId xmlns:a16="http://schemas.microsoft.com/office/drawing/2014/main" id="{1B5B53EA-AA98-A96D-2B2F-9EAC506FBFA1}"/>
              </a:ext>
            </a:extLst>
          </p:cNvPr>
          <p:cNvSpPr txBox="1"/>
          <p:nvPr/>
        </p:nvSpPr>
        <p:spPr>
          <a:xfrm>
            <a:off x="2395959" y="254643"/>
            <a:ext cx="5856790" cy="523220"/>
          </a:xfrm>
          <a:prstGeom prst="rect">
            <a:avLst/>
          </a:prstGeom>
          <a:noFill/>
        </p:spPr>
        <p:txBody>
          <a:bodyPr wrap="square" rtlCol="0">
            <a:spAutoFit/>
          </a:bodyPr>
          <a:lstStyle/>
          <a:p>
            <a:r>
              <a:rPr lang="en-US" sz="2800" b="1" dirty="0">
                <a:solidFill>
                  <a:schemeClr val="bg1"/>
                </a:solidFill>
              </a:rPr>
              <a:t>Making UI Using Wireframes</a:t>
            </a:r>
          </a:p>
        </p:txBody>
      </p:sp>
    </p:spTree>
    <p:extLst>
      <p:ext uri="{BB962C8B-B14F-4D97-AF65-F5344CB8AC3E}">
        <p14:creationId xmlns:p14="http://schemas.microsoft.com/office/powerpoint/2010/main" val="3848233472"/>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8378190" y="1970102"/>
            <a:ext cx="5269228" cy="1588127"/>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4400" dirty="0">
                <a:solidFill>
                  <a:schemeClr val="bg1"/>
                </a:solidFill>
                <a:latin typeface="+mj-lt"/>
                <a:ea typeface="+mj-ea"/>
                <a:cs typeface="+mj-cs"/>
              </a:rPr>
              <a:t>Timber and Touch: Furniture Reimagined</a:t>
            </a:r>
          </a:p>
        </p:txBody>
      </p:sp>
      <p:pic>
        <p:nvPicPr>
          <p:cNvPr id="2" name="Image 0" descr="preencoded.png"/>
          <p:cNvPicPr>
            <a:picLocks noChangeAspect="1"/>
          </p:cNvPicPr>
          <p:nvPr/>
        </p:nvPicPr>
        <p:blipFill>
          <a:blip r:embed="rId3"/>
          <a:srcRect t="16278" r="1" b="9734"/>
          <a:stretch/>
        </p:blipFill>
        <p:spPr>
          <a:xfrm>
            <a:off x="20" y="2"/>
            <a:ext cx="7424394" cy="82295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8" name="Group 17">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74441" y="0"/>
            <a:ext cx="1049662" cy="8228946"/>
            <a:chOff x="5395368" y="0"/>
            <a:chExt cx="874718" cy="6857455"/>
          </a:xfrm>
        </p:grpSpPr>
        <p:sp>
          <p:nvSpPr>
            <p:cNvPr id="19" name="Freeform: Shape 18">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 1"/>
          <p:cNvSpPr/>
          <p:nvPr/>
        </p:nvSpPr>
        <p:spPr>
          <a:xfrm>
            <a:off x="8378191" y="3775680"/>
            <a:ext cx="5269229" cy="3218400"/>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700" dirty="0">
                <a:solidFill>
                  <a:schemeClr val="bg1">
                    <a:alpha val="80000"/>
                  </a:schemeClr>
                </a:solidFill>
              </a:rPr>
              <a:t>Welcome to the future of furniture, where AI meets craftsmanship. Timber and Touch is revolutionizing the industry with AI-designed furniture that's both beautiful and functional. Join us to discover how we're making furniture personal and sustainable.</a:t>
            </a: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828DA6-2A18-CB23-1506-A9E81A7C205A}"/>
            </a:ext>
          </a:extLst>
        </p:cNvPr>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1" name="Rectangle 5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800"/>
            <a:ext cx="14630398" cy="82296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62" y="-1800"/>
            <a:ext cx="9743919" cy="82296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26" y="-3600"/>
            <a:ext cx="14641517" cy="82314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4243" y="0"/>
            <a:ext cx="14061717" cy="82296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BBC021-6250-F62C-2822-BE79A51837F7}"/>
              </a:ext>
            </a:extLst>
          </p:cNvPr>
          <p:cNvSpPr txBox="1"/>
          <p:nvPr/>
        </p:nvSpPr>
        <p:spPr>
          <a:xfrm>
            <a:off x="1371166" y="673443"/>
            <a:ext cx="11919230" cy="139919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800">
                <a:solidFill>
                  <a:srgbClr val="FFFFFF"/>
                </a:solidFill>
                <a:latin typeface="+mj-lt"/>
                <a:ea typeface="+mj-ea"/>
                <a:cs typeface="+mj-cs"/>
              </a:rPr>
              <a:t>Creating UI with Wireframes</a:t>
            </a:r>
          </a:p>
        </p:txBody>
      </p:sp>
      <p:sp>
        <p:nvSpPr>
          <p:cNvPr id="52" name="Rectangle 51">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3466009"/>
            <a:ext cx="14644582" cy="4761789"/>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072B3D41-E09F-B2A1-85FD-DADF73021DFE}"/>
              </a:ext>
            </a:extLst>
          </p:cNvPr>
          <p:cNvPicPr>
            <a:picLocks noChangeAspect="1"/>
          </p:cNvPicPr>
          <p:nvPr/>
        </p:nvPicPr>
        <p:blipFill>
          <a:blip r:embed="rId2"/>
          <a:stretch>
            <a:fillRect/>
          </a:stretch>
        </p:blipFill>
        <p:spPr>
          <a:xfrm>
            <a:off x="1658322" y="2760720"/>
            <a:ext cx="5378239" cy="34824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3CDF3D20-CEED-DAD1-B90E-B9E350C23632}"/>
              </a:ext>
            </a:extLst>
          </p:cNvPr>
          <p:cNvPicPr>
            <a:picLocks noChangeAspect="1"/>
          </p:cNvPicPr>
          <p:nvPr/>
        </p:nvPicPr>
        <p:blipFill>
          <a:blip r:embed="rId3"/>
          <a:srcRect b="6471"/>
          <a:stretch/>
        </p:blipFill>
        <p:spPr>
          <a:xfrm>
            <a:off x="7255846" y="2650603"/>
            <a:ext cx="5748480" cy="3692324"/>
          </a:xfrm>
          <a:prstGeom prst="rect">
            <a:avLst/>
          </a:prstGeom>
        </p:spPr>
      </p:pic>
    </p:spTree>
    <p:extLst>
      <p:ext uri="{BB962C8B-B14F-4D97-AF65-F5344CB8AC3E}">
        <p14:creationId xmlns:p14="http://schemas.microsoft.com/office/powerpoint/2010/main" val="1771498708"/>
      </p:ext>
    </p:extLst>
  </p:cSld>
  <p:clrMapOvr>
    <a:masterClrMapping/>
  </p:clrMapOvr>
  <p:transition spd="slow">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601337-12A2-D3D8-0EB2-1A2347593C51}"/>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3D52712-EE54-251D-C49A-3BFC536FE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2486EFB-EC58-890F-4B9D-41E5C09C2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730249-B7A2-A643-76D0-5878AE42E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FD9431A-9523-49B3-5AE1-AD21BC89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8069FC8-FCB5-55C2-9178-EE95363FFD29}"/>
              </a:ext>
            </a:extLst>
          </p:cNvPr>
          <p:cNvPicPr>
            <a:picLocks noChangeAspect="1"/>
          </p:cNvPicPr>
          <p:nvPr/>
        </p:nvPicPr>
        <p:blipFill>
          <a:blip r:embed="rId2"/>
          <a:srcRect b="7604"/>
          <a:stretch/>
        </p:blipFill>
        <p:spPr>
          <a:xfrm>
            <a:off x="1109763" y="1616856"/>
            <a:ext cx="10585544" cy="5501574"/>
          </a:xfrm>
          <a:prstGeom prst="rect">
            <a:avLst/>
          </a:prstGeom>
        </p:spPr>
      </p:pic>
      <p:sp>
        <p:nvSpPr>
          <p:cNvPr id="5" name="TextBox 4">
            <a:extLst>
              <a:ext uri="{FF2B5EF4-FFF2-40B4-BE49-F238E27FC236}">
                <a16:creationId xmlns:a16="http://schemas.microsoft.com/office/drawing/2014/main" id="{DB50E6EF-2E06-2501-961F-EFABAD077F52}"/>
              </a:ext>
            </a:extLst>
          </p:cNvPr>
          <p:cNvSpPr txBox="1"/>
          <p:nvPr/>
        </p:nvSpPr>
        <p:spPr>
          <a:xfrm>
            <a:off x="2395959" y="254643"/>
            <a:ext cx="5856790" cy="523220"/>
          </a:xfrm>
          <a:prstGeom prst="rect">
            <a:avLst/>
          </a:prstGeom>
          <a:noFill/>
        </p:spPr>
        <p:txBody>
          <a:bodyPr wrap="square" rtlCol="0">
            <a:spAutoFit/>
          </a:bodyPr>
          <a:lstStyle/>
          <a:p>
            <a:r>
              <a:rPr lang="en-US" sz="2800" b="1" dirty="0">
                <a:solidFill>
                  <a:schemeClr val="bg1"/>
                </a:solidFill>
              </a:rPr>
              <a:t>OBJECT REGISTERS</a:t>
            </a:r>
          </a:p>
        </p:txBody>
      </p:sp>
    </p:spTree>
    <p:extLst>
      <p:ext uri="{BB962C8B-B14F-4D97-AF65-F5344CB8AC3E}">
        <p14:creationId xmlns:p14="http://schemas.microsoft.com/office/powerpoint/2010/main" val="1005892083"/>
      </p:ext>
    </p:extLst>
  </p:cSld>
  <p:clrMapOvr>
    <a:masterClrMapping/>
  </p:clrMapOvr>
  <p:transition spd="slow">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CF5235-793E-8E8D-BADE-B3C24B4113DB}"/>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2C3FA1E-FFED-E7F7-42EE-8CE28FC7E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61D31BA-76EC-C346-DF10-E147C5796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3ACAD2D-CB5A-25CD-FE84-053AFF0CC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29C8151-892D-4F7D-6347-585BE495F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A38464E-CC82-A162-D208-3495531AE5C5}"/>
              </a:ext>
            </a:extLst>
          </p:cNvPr>
          <p:cNvPicPr>
            <a:picLocks noChangeAspect="1"/>
          </p:cNvPicPr>
          <p:nvPr/>
        </p:nvPicPr>
        <p:blipFill>
          <a:blip r:embed="rId2"/>
          <a:srcRect b="10923"/>
          <a:stretch/>
        </p:blipFill>
        <p:spPr>
          <a:xfrm>
            <a:off x="1109764" y="1515262"/>
            <a:ext cx="9944060" cy="5637891"/>
          </a:xfrm>
          <a:prstGeom prst="roundRect">
            <a:avLst>
              <a:gd name="adj" fmla="val 1858"/>
            </a:avLst>
          </a:prstGeom>
          <a:effectLst>
            <a:outerShdw blurRad="50800" dist="50800" dir="5400000" algn="tl" rotWithShape="0">
              <a:srgbClr val="000000">
                <a:alpha val="43000"/>
              </a:srgbClr>
            </a:outerShdw>
          </a:effectLst>
        </p:spPr>
      </p:pic>
      <p:sp>
        <p:nvSpPr>
          <p:cNvPr id="5" name="TextBox 4">
            <a:extLst>
              <a:ext uri="{FF2B5EF4-FFF2-40B4-BE49-F238E27FC236}">
                <a16:creationId xmlns:a16="http://schemas.microsoft.com/office/drawing/2014/main" id="{F6DA8952-9EB7-6FF6-1BD6-CA9E1AA9E3F8}"/>
              </a:ext>
            </a:extLst>
          </p:cNvPr>
          <p:cNvSpPr txBox="1"/>
          <p:nvPr/>
        </p:nvSpPr>
        <p:spPr>
          <a:xfrm>
            <a:off x="2395959" y="254643"/>
            <a:ext cx="5856790" cy="523220"/>
          </a:xfrm>
          <a:prstGeom prst="rect">
            <a:avLst/>
          </a:prstGeom>
          <a:noFill/>
        </p:spPr>
        <p:txBody>
          <a:bodyPr wrap="square" rtlCol="0">
            <a:spAutoFit/>
          </a:bodyPr>
          <a:lstStyle/>
          <a:p>
            <a:r>
              <a:rPr lang="en-US" sz="2800" b="1" dirty="0">
                <a:solidFill>
                  <a:schemeClr val="bg1"/>
                </a:solidFill>
              </a:rPr>
              <a:t>RISK REPORT</a:t>
            </a:r>
          </a:p>
        </p:txBody>
      </p:sp>
    </p:spTree>
    <p:extLst>
      <p:ext uri="{BB962C8B-B14F-4D97-AF65-F5344CB8AC3E}">
        <p14:creationId xmlns:p14="http://schemas.microsoft.com/office/powerpoint/2010/main" val="568975649"/>
      </p:ext>
    </p:extLst>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AE5AD6-76CF-609C-1A59-75DA7EB83AF3}"/>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5EC1AB-8A5B-FF9D-754A-A67062BAD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DDF28B1-B580-EBC4-5994-2D83B68DE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D375F3E-3299-4F51-03DE-94C9A8352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CB1E703-44F6-37CE-76AE-B90647C0E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25C4154-C566-90BE-F9D2-4EFF975F9614}"/>
              </a:ext>
            </a:extLst>
          </p:cNvPr>
          <p:cNvPicPr>
            <a:picLocks noChangeAspect="1"/>
          </p:cNvPicPr>
          <p:nvPr/>
        </p:nvPicPr>
        <p:blipFill>
          <a:blip r:embed="rId2"/>
          <a:srcRect b="5745"/>
          <a:stretch/>
        </p:blipFill>
        <p:spPr>
          <a:xfrm>
            <a:off x="1497850" y="1956122"/>
            <a:ext cx="11068551" cy="5868364"/>
          </a:xfrm>
          <a:prstGeom prst="roundRect">
            <a:avLst>
              <a:gd name="adj" fmla="val 1858"/>
            </a:avLst>
          </a:prstGeom>
          <a:effectLst>
            <a:outerShdw blurRad="50800" dist="50800" dir="5400000" algn="tl" rotWithShape="0">
              <a:srgbClr val="000000">
                <a:alpha val="43000"/>
              </a:srgbClr>
            </a:outerShdw>
          </a:effectLst>
        </p:spPr>
      </p:pic>
      <p:sp>
        <p:nvSpPr>
          <p:cNvPr id="7" name="TextBox 6">
            <a:extLst>
              <a:ext uri="{FF2B5EF4-FFF2-40B4-BE49-F238E27FC236}">
                <a16:creationId xmlns:a16="http://schemas.microsoft.com/office/drawing/2014/main" id="{58EE5CBB-888B-BA84-003D-AD2D5A496AE0}"/>
              </a:ext>
            </a:extLst>
          </p:cNvPr>
          <p:cNvSpPr txBox="1"/>
          <p:nvPr/>
        </p:nvSpPr>
        <p:spPr>
          <a:xfrm>
            <a:off x="1457950" y="1273215"/>
            <a:ext cx="5856790" cy="523220"/>
          </a:xfrm>
          <a:prstGeom prst="rect">
            <a:avLst/>
          </a:prstGeom>
          <a:noFill/>
        </p:spPr>
        <p:txBody>
          <a:bodyPr wrap="square" rtlCol="0">
            <a:spAutoFit/>
          </a:bodyPr>
          <a:lstStyle/>
          <a:p>
            <a:r>
              <a:rPr lang="en-US" sz="2800" b="1" dirty="0">
                <a:solidFill>
                  <a:schemeClr val="bg1"/>
                </a:solidFill>
              </a:rPr>
              <a:t>RISK TABLES</a:t>
            </a:r>
          </a:p>
        </p:txBody>
      </p:sp>
    </p:spTree>
    <p:extLst>
      <p:ext uri="{BB962C8B-B14F-4D97-AF65-F5344CB8AC3E}">
        <p14:creationId xmlns:p14="http://schemas.microsoft.com/office/powerpoint/2010/main" val="3048843902"/>
      </p:ext>
    </p:extLst>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B00F9E-13EB-E6F3-7A3D-FE0A506AB679}"/>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5DAEEBF-EC06-9319-AD91-9B8EB4722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CD931ED-3D0B-BC19-267A-6FAE6774D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9DCD57-D48C-3A9B-7A99-7EB4AF98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8C5B2C1-DB64-822F-D8C2-B31A06E20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3112D5A-5D88-8AAE-5A46-9D4AA27544BC}"/>
              </a:ext>
            </a:extLst>
          </p:cNvPr>
          <p:cNvSpPr txBox="1"/>
          <p:nvPr/>
        </p:nvSpPr>
        <p:spPr>
          <a:xfrm>
            <a:off x="8553691" y="1616856"/>
            <a:ext cx="3206187" cy="369332"/>
          </a:xfrm>
          <a:prstGeom prst="rect">
            <a:avLst/>
          </a:prstGeom>
          <a:noFill/>
        </p:spPr>
        <p:txBody>
          <a:bodyPr wrap="square" rtlCol="0">
            <a:spAutoFit/>
          </a:bodyPr>
          <a:lstStyle/>
          <a:p>
            <a:r>
              <a:rPr lang="en-US" dirty="0"/>
              <a:t>Creating UI with Wireframes</a:t>
            </a:r>
          </a:p>
        </p:txBody>
      </p:sp>
      <p:pic>
        <p:nvPicPr>
          <p:cNvPr id="5" name="Picture 4">
            <a:extLst>
              <a:ext uri="{FF2B5EF4-FFF2-40B4-BE49-F238E27FC236}">
                <a16:creationId xmlns:a16="http://schemas.microsoft.com/office/drawing/2014/main" id="{1C50A56A-7231-8828-5889-F368B915EB6E}"/>
              </a:ext>
            </a:extLst>
          </p:cNvPr>
          <p:cNvPicPr>
            <a:picLocks noChangeAspect="1"/>
          </p:cNvPicPr>
          <p:nvPr/>
        </p:nvPicPr>
        <p:blipFill>
          <a:blip r:embed="rId2"/>
          <a:srcRect t="4411"/>
          <a:stretch/>
        </p:blipFill>
        <p:spPr>
          <a:xfrm>
            <a:off x="1157468" y="1653877"/>
            <a:ext cx="11516810" cy="6192454"/>
          </a:xfrm>
          <a:prstGeom prst="rect">
            <a:avLst/>
          </a:prstGeom>
        </p:spPr>
      </p:pic>
      <p:sp>
        <p:nvSpPr>
          <p:cNvPr id="6" name="TextBox 5">
            <a:extLst>
              <a:ext uri="{FF2B5EF4-FFF2-40B4-BE49-F238E27FC236}">
                <a16:creationId xmlns:a16="http://schemas.microsoft.com/office/drawing/2014/main" id="{14E377DC-2032-696C-A38D-896E7F91842D}"/>
              </a:ext>
            </a:extLst>
          </p:cNvPr>
          <p:cNvSpPr txBox="1"/>
          <p:nvPr/>
        </p:nvSpPr>
        <p:spPr>
          <a:xfrm>
            <a:off x="1261180" y="424910"/>
            <a:ext cx="5856790" cy="523220"/>
          </a:xfrm>
          <a:prstGeom prst="rect">
            <a:avLst/>
          </a:prstGeom>
          <a:noFill/>
        </p:spPr>
        <p:txBody>
          <a:bodyPr wrap="square" rtlCol="0">
            <a:spAutoFit/>
          </a:bodyPr>
          <a:lstStyle/>
          <a:p>
            <a:r>
              <a:rPr lang="en-US" sz="2800" b="1" dirty="0">
                <a:solidFill>
                  <a:schemeClr val="bg1"/>
                </a:solidFill>
              </a:rPr>
              <a:t>Uploading Files in </a:t>
            </a:r>
            <a:r>
              <a:rPr lang="en-US" sz="2800" b="1" dirty="0" err="1">
                <a:solidFill>
                  <a:schemeClr val="bg1"/>
                </a:solidFill>
              </a:rPr>
              <a:t>github</a:t>
            </a:r>
            <a:endParaRPr lang="en-US" sz="2800" b="1" dirty="0">
              <a:solidFill>
                <a:schemeClr val="bg1"/>
              </a:solidFill>
            </a:endParaRPr>
          </a:p>
        </p:txBody>
      </p:sp>
    </p:spTree>
    <p:extLst>
      <p:ext uri="{BB962C8B-B14F-4D97-AF65-F5344CB8AC3E}">
        <p14:creationId xmlns:p14="http://schemas.microsoft.com/office/powerpoint/2010/main" val="3394203341"/>
      </p:ext>
    </p:extLst>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2DA281-8153-6463-44FB-E9D0E1040D0C}"/>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6632A7F-5D7B-DCFE-19BF-E66D055CC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4E7CEEC-9895-C20B-A713-F2000BB0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7D6651A-68A2-CBF4-C4D4-A125120F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7CA7F79-2CD8-0573-3B1A-3A021B1F9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C32A09-508A-1F63-79C1-CD8B21BCCD1F}"/>
              </a:ext>
            </a:extLst>
          </p:cNvPr>
          <p:cNvSpPr txBox="1"/>
          <p:nvPr/>
        </p:nvSpPr>
        <p:spPr>
          <a:xfrm>
            <a:off x="3923817" y="880205"/>
            <a:ext cx="3206187" cy="769441"/>
          </a:xfrm>
          <a:prstGeom prst="rect">
            <a:avLst/>
          </a:prstGeom>
          <a:noFill/>
        </p:spPr>
        <p:txBody>
          <a:bodyPr wrap="square" rtlCol="0">
            <a:spAutoFit/>
          </a:bodyPr>
          <a:lstStyle/>
          <a:p>
            <a:r>
              <a:rPr lang="en-US" sz="4400" dirty="0">
                <a:solidFill>
                  <a:schemeClr val="bg1"/>
                </a:solidFill>
              </a:rPr>
              <a:t>Gantt Pro</a:t>
            </a:r>
          </a:p>
        </p:txBody>
      </p:sp>
      <p:pic>
        <p:nvPicPr>
          <p:cNvPr id="2" name="Content Placeholder 7">
            <a:extLst>
              <a:ext uri="{FF2B5EF4-FFF2-40B4-BE49-F238E27FC236}">
                <a16:creationId xmlns:a16="http://schemas.microsoft.com/office/drawing/2014/main" id="{286A87B7-7B9F-4258-B9BB-454580482DC4}"/>
              </a:ext>
            </a:extLst>
          </p:cNvPr>
          <p:cNvPicPr>
            <a:picLocks noGrp="1" noChangeAspect="1"/>
          </p:cNvPicPr>
          <p:nvPr/>
        </p:nvPicPr>
        <p:blipFill>
          <a:blip r:embed="rId2"/>
          <a:srcRect b="5635"/>
          <a:stretch/>
        </p:blipFill>
        <p:spPr>
          <a:xfrm>
            <a:off x="400726" y="1986188"/>
            <a:ext cx="11359152" cy="602946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742809764"/>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4EDEB7-3175-A40D-AE29-73F2FA641C63}"/>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86B5144-9EB8-F5E4-1F84-EFC4AD1E9F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C06867E-A48C-83FA-5A93-6694FA2A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B6E1E9-109F-96EF-1431-EF73B3AB3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5C71E1-4633-D431-678D-BC15A847B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company&#10;&#10;Description automatically generated">
            <a:extLst>
              <a:ext uri="{FF2B5EF4-FFF2-40B4-BE49-F238E27FC236}">
                <a16:creationId xmlns:a16="http://schemas.microsoft.com/office/drawing/2014/main" id="{7851DDBC-8093-0856-3BEA-628FB3C3FC3F}"/>
              </a:ext>
            </a:extLst>
          </p:cNvPr>
          <p:cNvPicPr>
            <a:picLocks noChangeAspect="1"/>
          </p:cNvPicPr>
          <p:nvPr/>
        </p:nvPicPr>
        <p:blipFill>
          <a:blip r:embed="rId2"/>
          <a:srcRect t="2969" r="2" b="2"/>
          <a:stretch/>
        </p:blipFill>
        <p:spPr>
          <a:xfrm>
            <a:off x="6975675" y="685548"/>
            <a:ext cx="6096001" cy="6857990"/>
          </a:xfrm>
          <a:prstGeom prst="rect">
            <a:avLst/>
          </a:prstGeom>
          <a:noFill/>
        </p:spPr>
      </p:pic>
      <p:graphicFrame>
        <p:nvGraphicFramePr>
          <p:cNvPr id="8" name="Content Placeholder 7">
            <a:extLst>
              <a:ext uri="{FF2B5EF4-FFF2-40B4-BE49-F238E27FC236}">
                <a16:creationId xmlns:a16="http://schemas.microsoft.com/office/drawing/2014/main" id="{A8279780-2F7A-BE23-2EAD-5CAEA5C53C1A}"/>
              </a:ext>
            </a:extLst>
          </p:cNvPr>
          <p:cNvGraphicFramePr>
            <a:graphicFrameLocks/>
          </p:cNvGraphicFramePr>
          <p:nvPr>
            <p:extLst>
              <p:ext uri="{D42A27DB-BD31-4B8C-83A1-F6EECF244321}">
                <p14:modId xmlns:p14="http://schemas.microsoft.com/office/powerpoint/2010/main" val="3936689465"/>
              </p:ext>
            </p:extLst>
          </p:nvPr>
        </p:nvGraphicFramePr>
        <p:xfrm>
          <a:off x="381000" y="1081548"/>
          <a:ext cx="6096000" cy="6256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1330865"/>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DF98EA-DFCB-A30A-8B11-01C05D21316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D8F3BA-C399-F1D1-6AAD-C4837BE19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F11591-A57D-0441-886B-C1A6D6E25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FD991F-2CEE-9A9C-7C28-00019372A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682AC6-3A13-6E3C-A8C3-C36B8C8CD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6FE9AED-A22B-2822-005E-CE1583FAC336}"/>
              </a:ext>
            </a:extLst>
          </p:cNvPr>
          <p:cNvSpPr txBox="1"/>
          <p:nvPr/>
        </p:nvSpPr>
        <p:spPr>
          <a:xfrm>
            <a:off x="5220183" y="648182"/>
            <a:ext cx="8084856" cy="7109639"/>
          </a:xfrm>
          <a:prstGeom prst="rect">
            <a:avLst/>
          </a:prstGeom>
          <a:noFill/>
        </p:spPr>
        <p:txBody>
          <a:bodyPr wrap="square" rtlCol="0">
            <a:spAutoFit/>
          </a:bodyPr>
          <a:lstStyle/>
          <a:p>
            <a:r>
              <a:rPr lang="en-US" sz="2400" dirty="0">
                <a:solidFill>
                  <a:schemeClr val="bg1"/>
                </a:solidFill>
              </a:rPr>
              <a:t>The </a:t>
            </a:r>
            <a:r>
              <a:rPr lang="en-US" sz="2400" b="1" dirty="0">
                <a:solidFill>
                  <a:schemeClr val="bg1"/>
                </a:solidFill>
              </a:rPr>
              <a:t>"Timber and Touch - Furniture Design &amp; AR"</a:t>
            </a:r>
            <a:r>
              <a:rPr lang="en-US" sz="2400" dirty="0">
                <a:solidFill>
                  <a:schemeClr val="bg1"/>
                </a:solidFill>
              </a:rPr>
              <a:t> project integrates cutting-edge augmented reality (AR) technology to transform the furniture design process. We utilized various tools and methodologies to manage the project's development and ensure a successful outcome. Risk models were employed to assess potential challenges and ensure proactive solutions. An </a:t>
            </a:r>
            <a:r>
              <a:rPr lang="en-US" sz="2400" b="1" dirty="0">
                <a:solidFill>
                  <a:schemeClr val="bg1"/>
                </a:solidFill>
              </a:rPr>
              <a:t>object register</a:t>
            </a:r>
            <a:r>
              <a:rPr lang="en-US" sz="2400" dirty="0">
                <a:solidFill>
                  <a:schemeClr val="bg1"/>
                </a:solidFill>
              </a:rPr>
              <a:t> was maintained to track important project elements, while </a:t>
            </a:r>
            <a:r>
              <a:rPr lang="en-US" sz="2400" b="1" dirty="0">
                <a:solidFill>
                  <a:schemeClr val="bg1"/>
                </a:solidFill>
              </a:rPr>
              <a:t>GitHub</a:t>
            </a:r>
            <a:r>
              <a:rPr lang="en-US" sz="2400" dirty="0">
                <a:solidFill>
                  <a:schemeClr val="bg1"/>
                </a:solidFill>
              </a:rPr>
              <a:t> facilitated version control and collaboration. Project management was efficiently handled with </a:t>
            </a:r>
            <a:r>
              <a:rPr lang="en-US" sz="2400" b="1" dirty="0">
                <a:solidFill>
                  <a:schemeClr val="bg1"/>
                </a:solidFill>
              </a:rPr>
              <a:t>Gantt charts</a:t>
            </a:r>
            <a:r>
              <a:rPr lang="en-US" sz="2400" dirty="0">
                <a:solidFill>
                  <a:schemeClr val="bg1"/>
                </a:solidFill>
              </a:rPr>
              <a:t>, </a:t>
            </a:r>
            <a:r>
              <a:rPr lang="en-US" sz="2400" b="1" dirty="0">
                <a:solidFill>
                  <a:schemeClr val="bg1"/>
                </a:solidFill>
              </a:rPr>
              <a:t>JIRA</a:t>
            </a:r>
            <a:r>
              <a:rPr lang="en-US" sz="2400" dirty="0">
                <a:solidFill>
                  <a:schemeClr val="bg1"/>
                </a:solidFill>
              </a:rPr>
              <a:t>, and the </a:t>
            </a:r>
            <a:r>
              <a:rPr lang="en-US" sz="2400" b="1" dirty="0">
                <a:solidFill>
                  <a:schemeClr val="bg1"/>
                </a:solidFill>
              </a:rPr>
              <a:t>Scrum</a:t>
            </a:r>
            <a:r>
              <a:rPr lang="en-US" sz="2400" dirty="0">
                <a:solidFill>
                  <a:schemeClr val="bg1"/>
                </a:solidFill>
              </a:rPr>
              <a:t> framework, allowing for iterative development and timely delivery of features. Design and architecture were planned using </a:t>
            </a:r>
            <a:r>
              <a:rPr lang="en-US" sz="2400" b="1" dirty="0">
                <a:solidFill>
                  <a:schemeClr val="bg1"/>
                </a:solidFill>
              </a:rPr>
              <a:t>Pro Draw.io</a:t>
            </a:r>
            <a:r>
              <a:rPr lang="en-US" sz="2400" dirty="0">
                <a:solidFill>
                  <a:schemeClr val="bg1"/>
                </a:solidFill>
              </a:rPr>
              <a:t> and </a:t>
            </a:r>
            <a:r>
              <a:rPr lang="en-US" sz="2400" b="1" dirty="0">
                <a:solidFill>
                  <a:schemeClr val="bg1"/>
                </a:solidFill>
              </a:rPr>
              <a:t>SketchUp</a:t>
            </a:r>
            <a:r>
              <a:rPr lang="en-US" sz="2400" dirty="0">
                <a:solidFill>
                  <a:schemeClr val="bg1"/>
                </a:solidFill>
              </a:rPr>
              <a:t>, providing a clear and detailed view of the system and its components. The </a:t>
            </a:r>
            <a:r>
              <a:rPr lang="en-US" sz="2400" b="1" dirty="0">
                <a:solidFill>
                  <a:schemeClr val="bg1"/>
                </a:solidFill>
              </a:rPr>
              <a:t>Web UI</a:t>
            </a:r>
            <a:r>
              <a:rPr lang="en-US" sz="2400" dirty="0">
                <a:solidFill>
                  <a:schemeClr val="bg1"/>
                </a:solidFill>
              </a:rPr>
              <a:t> was crafted to be user-friendly and visually appealing, ensuring seamless navigation for users to customize and visualize their furniture designs. This integrated approach enabled us to deliver a high-quality product that bridges the gap between traditional furniture design and innovative AR technology.</a:t>
            </a:r>
          </a:p>
        </p:txBody>
      </p:sp>
      <p:pic>
        <p:nvPicPr>
          <p:cNvPr id="6" name="Graphic 5" descr="Man holding sign">
            <a:extLst>
              <a:ext uri="{FF2B5EF4-FFF2-40B4-BE49-F238E27FC236}">
                <a16:creationId xmlns:a16="http://schemas.microsoft.com/office/drawing/2014/main" id="{31210E43-06BD-FFC3-1DED-A867587501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5361" y="321956"/>
            <a:ext cx="3784801" cy="7904540"/>
          </a:xfrm>
          <a:prstGeom prst="rect">
            <a:avLst/>
          </a:prstGeom>
        </p:spPr>
      </p:pic>
      <p:sp>
        <p:nvSpPr>
          <p:cNvPr id="4" name="TextBox 3">
            <a:extLst>
              <a:ext uri="{FF2B5EF4-FFF2-40B4-BE49-F238E27FC236}">
                <a16:creationId xmlns:a16="http://schemas.microsoft.com/office/drawing/2014/main" id="{7386BEA9-134C-BD73-D676-746E9262EA44}"/>
              </a:ext>
            </a:extLst>
          </p:cNvPr>
          <p:cNvSpPr txBox="1"/>
          <p:nvPr/>
        </p:nvSpPr>
        <p:spPr>
          <a:xfrm>
            <a:off x="1927064" y="3082585"/>
            <a:ext cx="3136739" cy="769441"/>
          </a:xfrm>
          <a:prstGeom prst="rect">
            <a:avLst/>
          </a:prstGeom>
          <a:noFill/>
        </p:spPr>
        <p:txBody>
          <a:bodyPr wrap="square" rtlCol="0">
            <a:spAutoFit/>
          </a:bodyPr>
          <a:lstStyle/>
          <a:p>
            <a:r>
              <a:rPr lang="en-US" sz="4400" dirty="0"/>
              <a:t>SUMMARY</a:t>
            </a:r>
          </a:p>
        </p:txBody>
      </p:sp>
    </p:spTree>
    <p:extLst>
      <p:ext uri="{BB962C8B-B14F-4D97-AF65-F5344CB8AC3E}">
        <p14:creationId xmlns:p14="http://schemas.microsoft.com/office/powerpoint/2010/main" val="2726484805"/>
      </p:ext>
    </p:extLst>
  </p:cSld>
  <p:clrMapOvr>
    <a:masterClrMapping/>
  </p:clrMapOvr>
  <p:transition spd="slow">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1243" y="700802"/>
            <a:ext cx="7370564" cy="575786"/>
          </a:xfrm>
          <a:prstGeom prst="rect">
            <a:avLst/>
          </a:prstGeom>
          <a:noFill/>
          <a:ln/>
        </p:spPr>
        <p:txBody>
          <a:bodyPr wrap="none" lIns="0" tIns="0" rIns="0" bIns="0" rtlCol="0" anchor="t"/>
          <a:lstStyle/>
          <a:p>
            <a:pPr marL="0" indent="0">
              <a:lnSpc>
                <a:spcPts val="4500"/>
              </a:lnSpc>
              <a:buNone/>
            </a:pPr>
            <a:r>
              <a:rPr lang="en-US" sz="3600" dirty="0">
                <a:solidFill>
                  <a:srgbClr val="484237"/>
                </a:solidFill>
                <a:latin typeface="Gelasio Semi Bold" pitchFamily="34" charset="0"/>
                <a:ea typeface="Gelasio Semi Bold" pitchFamily="34" charset="-122"/>
                <a:cs typeface="Gelasio Semi Bold" pitchFamily="34" charset="-120"/>
              </a:rPr>
              <a:t>The Future of Timber and Touch</a:t>
            </a:r>
            <a:endParaRPr lang="en-US" sz="3600" dirty="0"/>
          </a:p>
        </p:txBody>
      </p:sp>
      <p:sp>
        <p:nvSpPr>
          <p:cNvPr id="4" name="Text 1"/>
          <p:cNvSpPr/>
          <p:nvPr/>
        </p:nvSpPr>
        <p:spPr>
          <a:xfrm>
            <a:off x="6131243" y="1644968"/>
            <a:ext cx="7854315" cy="608052"/>
          </a:xfrm>
          <a:prstGeom prst="rect">
            <a:avLst/>
          </a:prstGeom>
          <a:noFill/>
          <a:ln/>
        </p:spPr>
        <p:txBody>
          <a:bodyPr wrap="none" lIns="0" tIns="0" rIns="0" bIns="0" rtlCol="0" anchor="t"/>
          <a:lstStyle/>
          <a:p>
            <a:pPr marL="0" indent="0" algn="ctr">
              <a:lnSpc>
                <a:spcPts val="4750"/>
              </a:lnSpc>
              <a:buNone/>
            </a:pPr>
            <a:r>
              <a:rPr lang="en-US" sz="4750" dirty="0">
                <a:solidFill>
                  <a:srgbClr val="746558"/>
                </a:solidFill>
                <a:latin typeface="Gelasio Semi Bold" pitchFamily="34" charset="0"/>
                <a:ea typeface="Gelasio Semi Bold" pitchFamily="34" charset="-122"/>
                <a:cs typeface="Gelasio Semi Bold" pitchFamily="34" charset="-120"/>
              </a:rPr>
              <a:t>100+</a:t>
            </a:r>
            <a:endParaRPr lang="en-US" sz="4750" dirty="0"/>
          </a:p>
        </p:txBody>
      </p:sp>
      <p:sp>
        <p:nvSpPr>
          <p:cNvPr id="5" name="Text 2"/>
          <p:cNvSpPr/>
          <p:nvPr/>
        </p:nvSpPr>
        <p:spPr>
          <a:xfrm>
            <a:off x="8906708" y="2483168"/>
            <a:ext cx="2303264" cy="287893"/>
          </a:xfrm>
          <a:prstGeom prst="rect">
            <a:avLst/>
          </a:prstGeom>
          <a:noFill/>
          <a:ln/>
        </p:spPr>
        <p:txBody>
          <a:bodyPr wrap="none" lIns="0" tIns="0" rIns="0" bIns="0" rtlCol="0" anchor="t"/>
          <a:lstStyle/>
          <a:p>
            <a:pPr marL="0" indent="0" algn="ctr">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New Designs</a:t>
            </a:r>
            <a:endParaRPr lang="en-US" sz="1800" dirty="0"/>
          </a:p>
        </p:txBody>
      </p:sp>
      <p:sp>
        <p:nvSpPr>
          <p:cNvPr id="6" name="Text 3"/>
          <p:cNvSpPr/>
          <p:nvPr/>
        </p:nvSpPr>
        <p:spPr>
          <a:xfrm>
            <a:off x="6131243" y="2881551"/>
            <a:ext cx="7854315" cy="294799"/>
          </a:xfrm>
          <a:prstGeom prst="rect">
            <a:avLst/>
          </a:prstGeom>
          <a:noFill/>
          <a:ln/>
        </p:spPr>
        <p:txBody>
          <a:bodyPr wrap="none" lIns="0" tIns="0" rIns="0" bIns="0" rtlCol="0" anchor="t"/>
          <a:lstStyle/>
          <a:p>
            <a:pPr marL="0" indent="0" algn="ctr">
              <a:lnSpc>
                <a:spcPts val="2300"/>
              </a:lnSpc>
              <a:buNone/>
            </a:pPr>
            <a:r>
              <a:rPr lang="en-US" sz="1450" dirty="0">
                <a:solidFill>
                  <a:srgbClr val="746558"/>
                </a:solidFill>
                <a:latin typeface="Gelasio" pitchFamily="34" charset="0"/>
                <a:ea typeface="Gelasio" pitchFamily="34" charset="-122"/>
                <a:cs typeface="Gelasio" pitchFamily="34" charset="-120"/>
              </a:rPr>
              <a:t>Expanding our product portfolio with innovative furniture designs that cater to diverse lifestyles.</a:t>
            </a:r>
            <a:endParaRPr lang="en-US" sz="1450" dirty="0"/>
          </a:p>
        </p:txBody>
      </p:sp>
      <p:sp>
        <p:nvSpPr>
          <p:cNvPr id="7" name="Text 4"/>
          <p:cNvSpPr/>
          <p:nvPr/>
        </p:nvSpPr>
        <p:spPr>
          <a:xfrm>
            <a:off x="6131243" y="3821192"/>
            <a:ext cx="7854315" cy="608052"/>
          </a:xfrm>
          <a:prstGeom prst="rect">
            <a:avLst/>
          </a:prstGeom>
          <a:noFill/>
          <a:ln/>
        </p:spPr>
        <p:txBody>
          <a:bodyPr wrap="none" lIns="0" tIns="0" rIns="0" bIns="0" rtlCol="0" anchor="t"/>
          <a:lstStyle/>
          <a:p>
            <a:pPr marL="0" indent="0" algn="ctr">
              <a:lnSpc>
                <a:spcPts val="4750"/>
              </a:lnSpc>
              <a:buNone/>
            </a:pPr>
            <a:r>
              <a:rPr lang="en-US" sz="4750" dirty="0">
                <a:solidFill>
                  <a:srgbClr val="746558"/>
                </a:solidFill>
                <a:latin typeface="Gelasio Semi Bold" pitchFamily="34" charset="0"/>
                <a:ea typeface="Gelasio Semi Bold" pitchFamily="34" charset="-122"/>
                <a:cs typeface="Gelasio Semi Bold" pitchFamily="34" charset="-120"/>
              </a:rPr>
              <a:t>50%</a:t>
            </a:r>
            <a:endParaRPr lang="en-US" sz="4750" dirty="0"/>
          </a:p>
        </p:txBody>
      </p:sp>
      <p:sp>
        <p:nvSpPr>
          <p:cNvPr id="8" name="Text 5"/>
          <p:cNvSpPr/>
          <p:nvPr/>
        </p:nvSpPr>
        <p:spPr>
          <a:xfrm>
            <a:off x="8906708" y="4659392"/>
            <a:ext cx="2303264" cy="287893"/>
          </a:xfrm>
          <a:prstGeom prst="rect">
            <a:avLst/>
          </a:prstGeom>
          <a:noFill/>
          <a:ln/>
        </p:spPr>
        <p:txBody>
          <a:bodyPr wrap="none" lIns="0" tIns="0" rIns="0" bIns="0" rtlCol="0" anchor="t"/>
          <a:lstStyle/>
          <a:p>
            <a:pPr marL="0" indent="0" algn="ctr">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Global Expansion</a:t>
            </a:r>
            <a:endParaRPr lang="en-US" sz="1800" dirty="0"/>
          </a:p>
        </p:txBody>
      </p:sp>
      <p:sp>
        <p:nvSpPr>
          <p:cNvPr id="9" name="Text 6"/>
          <p:cNvSpPr/>
          <p:nvPr/>
        </p:nvSpPr>
        <p:spPr>
          <a:xfrm>
            <a:off x="6131243" y="5057775"/>
            <a:ext cx="7854315" cy="294799"/>
          </a:xfrm>
          <a:prstGeom prst="rect">
            <a:avLst/>
          </a:prstGeom>
          <a:noFill/>
          <a:ln/>
        </p:spPr>
        <p:txBody>
          <a:bodyPr wrap="none" lIns="0" tIns="0" rIns="0" bIns="0" rtlCol="0" anchor="t"/>
          <a:lstStyle/>
          <a:p>
            <a:pPr marL="0" indent="0" algn="ctr">
              <a:lnSpc>
                <a:spcPts val="2300"/>
              </a:lnSpc>
              <a:buNone/>
            </a:pPr>
            <a:r>
              <a:rPr lang="en-US" sz="1450" dirty="0">
                <a:solidFill>
                  <a:srgbClr val="746558"/>
                </a:solidFill>
                <a:latin typeface="Gelasio" pitchFamily="34" charset="0"/>
                <a:ea typeface="Gelasio" pitchFamily="34" charset="-122"/>
                <a:cs typeface="Gelasio" pitchFamily="34" charset="-120"/>
              </a:rPr>
              <a:t>Expanding our reach into new markets, bringing AI-designed furniture to a wider audience.</a:t>
            </a:r>
            <a:endParaRPr lang="en-US" sz="1450" dirty="0"/>
          </a:p>
        </p:txBody>
      </p:sp>
      <p:sp>
        <p:nvSpPr>
          <p:cNvPr id="10" name="Text 7"/>
          <p:cNvSpPr/>
          <p:nvPr/>
        </p:nvSpPr>
        <p:spPr>
          <a:xfrm>
            <a:off x="6131243" y="5997416"/>
            <a:ext cx="7854315" cy="608052"/>
          </a:xfrm>
          <a:prstGeom prst="rect">
            <a:avLst/>
          </a:prstGeom>
          <a:noFill/>
          <a:ln/>
        </p:spPr>
        <p:txBody>
          <a:bodyPr wrap="none" lIns="0" tIns="0" rIns="0" bIns="0" rtlCol="0" anchor="t"/>
          <a:lstStyle/>
          <a:p>
            <a:pPr marL="0" indent="0" algn="ctr">
              <a:lnSpc>
                <a:spcPts val="4750"/>
              </a:lnSpc>
              <a:buNone/>
            </a:pPr>
            <a:r>
              <a:rPr lang="en-US" sz="4750" dirty="0">
                <a:solidFill>
                  <a:srgbClr val="746558"/>
                </a:solidFill>
                <a:latin typeface="Gelasio Semi Bold" pitchFamily="34" charset="0"/>
                <a:ea typeface="Gelasio Semi Bold" pitchFamily="34" charset="-122"/>
                <a:cs typeface="Gelasio Semi Bold" pitchFamily="34" charset="-120"/>
              </a:rPr>
              <a:t>1M+</a:t>
            </a:r>
            <a:endParaRPr lang="en-US" sz="4750" dirty="0"/>
          </a:p>
        </p:txBody>
      </p:sp>
      <p:sp>
        <p:nvSpPr>
          <p:cNvPr id="11" name="Text 8"/>
          <p:cNvSpPr/>
          <p:nvPr/>
        </p:nvSpPr>
        <p:spPr>
          <a:xfrm>
            <a:off x="8803838" y="6835616"/>
            <a:ext cx="2509004" cy="287893"/>
          </a:xfrm>
          <a:prstGeom prst="rect">
            <a:avLst/>
          </a:prstGeom>
          <a:noFill/>
          <a:ln/>
        </p:spPr>
        <p:txBody>
          <a:bodyPr wrap="none" lIns="0" tIns="0" rIns="0" bIns="0" rtlCol="0" anchor="t"/>
          <a:lstStyle/>
          <a:p>
            <a:pPr marL="0" indent="0" algn="ctr">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Customer Satisfaction</a:t>
            </a:r>
            <a:endParaRPr lang="en-US" sz="1800" dirty="0"/>
          </a:p>
        </p:txBody>
      </p:sp>
      <p:sp>
        <p:nvSpPr>
          <p:cNvPr id="12" name="Text 9"/>
          <p:cNvSpPr/>
          <p:nvPr/>
        </p:nvSpPr>
        <p:spPr>
          <a:xfrm>
            <a:off x="6131243" y="7233999"/>
            <a:ext cx="7854315" cy="294799"/>
          </a:xfrm>
          <a:prstGeom prst="rect">
            <a:avLst/>
          </a:prstGeom>
          <a:noFill/>
          <a:ln/>
        </p:spPr>
        <p:txBody>
          <a:bodyPr wrap="none" lIns="0" tIns="0" rIns="0" bIns="0" rtlCol="0" anchor="t"/>
          <a:lstStyle/>
          <a:p>
            <a:pPr marL="0" indent="0" algn="ctr">
              <a:lnSpc>
                <a:spcPts val="2300"/>
              </a:lnSpc>
              <a:buNone/>
            </a:pPr>
            <a:r>
              <a:rPr lang="en-US" sz="1450" dirty="0">
                <a:solidFill>
                  <a:srgbClr val="746558"/>
                </a:solidFill>
                <a:latin typeface="Gelasio" pitchFamily="34" charset="0"/>
                <a:ea typeface="Gelasio" pitchFamily="34" charset="-122"/>
                <a:cs typeface="Gelasio" pitchFamily="34" charset="-120"/>
              </a:rPr>
              <a:t>Building a strong customer base by providing exceptional design, quality, and service.</a:t>
            </a:r>
            <a:endParaRPr lang="en-US" sz="1450" dirty="0"/>
          </a:p>
        </p:txBody>
      </p:sp>
      <p:sp>
        <p:nvSpPr>
          <p:cNvPr id="17" name="Rectangle 16">
            <a:extLst>
              <a:ext uri="{FF2B5EF4-FFF2-40B4-BE49-F238E27FC236}">
                <a16:creationId xmlns:a16="http://schemas.microsoft.com/office/drawing/2014/main" id="{FA013174-DC28-0687-CFF4-0DB1DD5E44CE}"/>
              </a:ext>
            </a:extLst>
          </p:cNvPr>
          <p:cNvSpPr/>
          <p:nvPr/>
        </p:nvSpPr>
        <p:spPr>
          <a:xfrm>
            <a:off x="12882623" y="7789762"/>
            <a:ext cx="1620455" cy="294799"/>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199940" y="-3199426"/>
            <a:ext cx="8229600" cy="1462948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773" y="0"/>
            <a:ext cx="10885015" cy="8229086"/>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9389" y="-2023008"/>
            <a:ext cx="5873477" cy="14632255"/>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Woman holding sign">
            <a:extLst>
              <a:ext uri="{FF2B5EF4-FFF2-40B4-BE49-F238E27FC236}">
                <a16:creationId xmlns:a16="http://schemas.microsoft.com/office/drawing/2014/main" id="{BE8007A9-C352-2C8E-FE51-AEC22C2AAC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3514" y="548383"/>
            <a:ext cx="4033853" cy="7132320"/>
          </a:xfrm>
          <a:prstGeom prst="rect">
            <a:avLst/>
          </a:prstGeom>
        </p:spPr>
      </p:pic>
      <p:sp>
        <p:nvSpPr>
          <p:cNvPr id="4" name="TextBox 3">
            <a:extLst>
              <a:ext uri="{FF2B5EF4-FFF2-40B4-BE49-F238E27FC236}">
                <a16:creationId xmlns:a16="http://schemas.microsoft.com/office/drawing/2014/main" id="{B2665528-E73E-AACF-C6DC-0AF973E6F61F}"/>
              </a:ext>
            </a:extLst>
          </p:cNvPr>
          <p:cNvSpPr txBox="1"/>
          <p:nvPr/>
        </p:nvSpPr>
        <p:spPr>
          <a:xfrm>
            <a:off x="1469985" y="2523281"/>
            <a:ext cx="3136739" cy="769441"/>
          </a:xfrm>
          <a:prstGeom prst="rect">
            <a:avLst/>
          </a:prstGeom>
          <a:noFill/>
        </p:spPr>
        <p:txBody>
          <a:bodyPr wrap="square" rtlCol="0">
            <a:spAutoFit/>
          </a:bodyPr>
          <a:lstStyle/>
          <a:p>
            <a:r>
              <a:rPr lang="en-US" sz="4400"/>
              <a:t>Conclusion</a:t>
            </a:r>
            <a:endParaRPr lang="en-US" sz="4400" dirty="0"/>
          </a:p>
        </p:txBody>
      </p:sp>
      <p:sp>
        <p:nvSpPr>
          <p:cNvPr id="5" name="TextBox 4">
            <a:extLst>
              <a:ext uri="{FF2B5EF4-FFF2-40B4-BE49-F238E27FC236}">
                <a16:creationId xmlns:a16="http://schemas.microsoft.com/office/drawing/2014/main" id="{98500B63-9EDE-FEC9-42E8-959392F19026}"/>
              </a:ext>
            </a:extLst>
          </p:cNvPr>
          <p:cNvSpPr txBox="1"/>
          <p:nvPr/>
        </p:nvSpPr>
        <p:spPr>
          <a:xfrm>
            <a:off x="6169306" y="648182"/>
            <a:ext cx="5995686" cy="6001643"/>
          </a:xfrm>
          <a:prstGeom prst="rect">
            <a:avLst/>
          </a:prstGeom>
          <a:noFill/>
        </p:spPr>
        <p:txBody>
          <a:bodyPr wrap="square" rtlCol="0">
            <a:spAutoFit/>
          </a:bodyPr>
          <a:lstStyle/>
          <a:p>
            <a:r>
              <a:rPr lang="en-US" sz="2400" dirty="0">
                <a:solidFill>
                  <a:schemeClr val="bg1"/>
                </a:solidFill>
              </a:rPr>
              <a:t>In conclusion, the </a:t>
            </a:r>
            <a:r>
              <a:rPr lang="en-US" sz="2400" b="1" dirty="0">
                <a:solidFill>
                  <a:schemeClr val="bg1"/>
                </a:solidFill>
              </a:rPr>
              <a:t>Timber and Touch</a:t>
            </a:r>
            <a:r>
              <a:rPr lang="en-US" sz="2400" dirty="0">
                <a:solidFill>
                  <a:schemeClr val="bg1"/>
                </a:solidFill>
              </a:rPr>
              <a:t> project successfully leverages augmented reality to revolutionize the furniture design and manufacturing process. By combining intuitive customization tools with real-time visualization, the app empowers users—from DIY enthusiasts to professionals—to create and visualize their furniture designs with ease. Throughout the project, we addressed challenges related to AR integration, design aesthetics, and user experience, ensuring the final product met the needs of our target audience. With continuous testing and refinement, </a:t>
            </a:r>
            <a:r>
              <a:rPr lang="en-US" sz="2400" b="1" dirty="0">
                <a:solidFill>
                  <a:schemeClr val="bg1"/>
                </a:solidFill>
              </a:rPr>
              <a:t>Timber and Touch</a:t>
            </a:r>
            <a:r>
              <a:rPr lang="en-US" sz="2400" dirty="0">
                <a:solidFill>
                  <a:schemeClr val="bg1"/>
                </a:solidFill>
              </a:rPr>
              <a:t> is poised to offer a seamless and innovative solution for modern furniture design.</a:t>
            </a:r>
          </a:p>
        </p:txBody>
      </p:sp>
    </p:spTree>
    <p:extLst>
      <p:ext uri="{BB962C8B-B14F-4D97-AF65-F5344CB8AC3E}">
        <p14:creationId xmlns:p14="http://schemas.microsoft.com/office/powerpoint/2010/main" val="407424230"/>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descr="Wooden block pieces">
            <a:extLst>
              <a:ext uri="{FF2B5EF4-FFF2-40B4-BE49-F238E27FC236}">
                <a16:creationId xmlns:a16="http://schemas.microsoft.com/office/drawing/2014/main" id="{70AC3726-E269-CB06-1333-E1785B9FC624}"/>
              </a:ext>
            </a:extLst>
          </p:cNvPr>
          <p:cNvPicPr>
            <a:picLocks noChangeAspect="1"/>
          </p:cNvPicPr>
          <p:nvPr/>
        </p:nvPicPr>
        <p:blipFill>
          <a:blip r:embed="rId3"/>
          <a:srcRect r="28892"/>
          <a:stretch/>
        </p:blipFill>
        <p:spPr>
          <a:xfrm>
            <a:off x="4226961" y="10"/>
            <a:ext cx="10403439" cy="8229590"/>
          </a:xfrm>
          <a:prstGeom prst="rect">
            <a:avLst/>
          </a:prstGeom>
        </p:spPr>
      </p:pic>
      <p:sp>
        <p:nvSpPr>
          <p:cNvPr id="80" name="Rectangle 7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1707921" cy="82296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Google Shape;65;p14"/>
          <p:cNvSpPr txBox="1">
            <a:spLocks noGrp="1"/>
          </p:cNvSpPr>
          <p:nvPr>
            <p:ph type="title"/>
          </p:nvPr>
        </p:nvSpPr>
        <p:spPr>
          <a:xfrm>
            <a:off x="445312" y="1393545"/>
            <a:ext cx="4125773" cy="1349655"/>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3400">
                <a:solidFill>
                  <a:schemeClr val="bg1"/>
                </a:solidFill>
              </a:rPr>
              <a:t>Introduction</a:t>
            </a:r>
          </a:p>
        </p:txBody>
      </p:sp>
      <p:sp>
        <p:nvSpPr>
          <p:cNvPr id="76" name="Rectangle 7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71" y="726948"/>
            <a:ext cx="87782" cy="6583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892" y="2932176"/>
            <a:ext cx="3961181" cy="10972"/>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Google Shape;66;p14"/>
          <p:cNvSpPr txBox="1"/>
          <p:nvPr/>
        </p:nvSpPr>
        <p:spPr>
          <a:xfrm>
            <a:off x="445312" y="3261664"/>
            <a:ext cx="6430976" cy="3848710"/>
          </a:xfrm>
          <a:prstGeom prst="rect">
            <a:avLst/>
          </a:prstGeom>
        </p:spPr>
        <p:txBody>
          <a:bodyPr spcFirstLastPara="1" vert="horz" lIns="91440" tIns="45720" rIns="91440" bIns="45720" rtlCol="0" anchor="t" anchorCtr="0">
            <a:noAutofit/>
          </a:bodyPr>
          <a:lstStyle/>
          <a:p>
            <a:pPr indent="-228600">
              <a:lnSpc>
                <a:spcPct val="90000"/>
              </a:lnSpc>
              <a:spcAft>
                <a:spcPts val="600"/>
              </a:spcAft>
              <a:buFont typeface="Arial" panose="020B0604020202020204" pitchFamily="34" charset="0"/>
              <a:buChar char="•"/>
            </a:pPr>
            <a:r>
              <a:rPr lang="en-US" sz="2800">
                <a:solidFill>
                  <a:schemeClr val="bg1"/>
                </a:solidFill>
                <a:sym typeface="Old Standard TT"/>
              </a:rPr>
              <a:t>Timber and Touch is an innovative mobile application designed to transform the way furniture is designed and manufactured. Combining cutting-edge augmented reality (AR) technology with intuitive tools, the app empowers users to create, customize, and visualize furniture in real time, all from the palm of their hands. Whether you are a DIY enthusiast, a professional designer, or a furniture manufacturer, Timber and Touch offers a seamless platform to bring your creative ideas to life with ease.</a:t>
            </a:r>
            <a:endParaRPr lang="en-US" sz="2800" dirty="0">
              <a:solidFill>
                <a:schemeClr val="bg1"/>
              </a:solidFill>
              <a:sym typeface="Old Standard TT"/>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Dramatic Cloudy Dark Sky">
            <a:hlinkClick r:id="" action="ppaction://media"/>
            <a:extLst>
              <a:ext uri="{FF2B5EF4-FFF2-40B4-BE49-F238E27FC236}">
                <a16:creationId xmlns:a16="http://schemas.microsoft.com/office/drawing/2014/main" id="{9DD234B4-AE14-4E00-95AE-2E2C8D9CA2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3027" y="416688"/>
            <a:ext cx="13704425" cy="7708739"/>
          </a:xfrm>
          <a:prstGeom prst="rect">
            <a:avLst/>
          </a:prstGeom>
        </p:spPr>
      </p:pic>
      <p:sp>
        <p:nvSpPr>
          <p:cNvPr id="4" name="TextBox 3">
            <a:extLst>
              <a:ext uri="{FF2B5EF4-FFF2-40B4-BE49-F238E27FC236}">
                <a16:creationId xmlns:a16="http://schemas.microsoft.com/office/drawing/2014/main" id="{5CF4F1F8-523D-4E4F-1DB0-961C3B8AA7E6}"/>
              </a:ext>
            </a:extLst>
          </p:cNvPr>
          <p:cNvSpPr txBox="1"/>
          <p:nvPr/>
        </p:nvSpPr>
        <p:spPr>
          <a:xfrm>
            <a:off x="5347504" y="3763225"/>
            <a:ext cx="4224759" cy="1015663"/>
          </a:xfrm>
          <a:prstGeom prst="rect">
            <a:avLst/>
          </a:prstGeom>
          <a:noFill/>
        </p:spPr>
        <p:txBody>
          <a:bodyPr wrap="square" rtlCol="0">
            <a:spAutoFit/>
          </a:bodyPr>
          <a:lstStyle/>
          <a:p>
            <a:r>
              <a:rPr lang="en-US" sz="6000" dirty="0">
                <a:solidFill>
                  <a:schemeClr val="bg1"/>
                </a:solidFill>
              </a:rPr>
              <a:t>Thank You</a:t>
            </a:r>
          </a:p>
        </p:txBody>
      </p:sp>
    </p:spTree>
    <p:extLst>
      <p:ext uri="{BB962C8B-B14F-4D97-AF65-F5344CB8AC3E}">
        <p14:creationId xmlns:p14="http://schemas.microsoft.com/office/powerpoint/2010/main" val="343805459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64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mj-lt"/>
                <a:ea typeface="Gelasio Semi Bold" pitchFamily="34" charset="-122"/>
                <a:cs typeface="Gelasio Semi Bold" pitchFamily="34" charset="-120"/>
              </a:rPr>
              <a:t>Timber and Touch's Innovative Approach</a:t>
            </a:r>
            <a:endParaRPr lang="en-US" sz="4450" dirty="0">
              <a:latin typeface="+mj-lt"/>
            </a:endParaRPr>
          </a:p>
        </p:txBody>
      </p:sp>
      <p:sp>
        <p:nvSpPr>
          <p:cNvPr id="4" name="Shape 1"/>
          <p:cNvSpPr/>
          <p:nvPr/>
        </p:nvSpPr>
        <p:spPr>
          <a:xfrm>
            <a:off x="793790" y="2942511"/>
            <a:ext cx="510302" cy="510302"/>
          </a:xfrm>
          <a:prstGeom prst="roundRect">
            <a:avLst>
              <a:gd name="adj" fmla="val 6667"/>
            </a:avLst>
          </a:prstGeom>
          <a:solidFill>
            <a:srgbClr val="EEE8DD"/>
          </a:solidFill>
          <a:ln/>
        </p:spPr>
        <p:txBody>
          <a:bodyPr/>
          <a:lstStyle/>
          <a:p>
            <a:endParaRPr lang="en-US">
              <a:latin typeface="+mj-lt"/>
            </a:endParaRPr>
          </a:p>
        </p:txBody>
      </p:sp>
      <p:sp>
        <p:nvSpPr>
          <p:cNvPr id="5" name="Text 2"/>
          <p:cNvSpPr/>
          <p:nvPr/>
        </p:nvSpPr>
        <p:spPr>
          <a:xfrm>
            <a:off x="968693" y="3027521"/>
            <a:ext cx="16049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mj-lt"/>
                <a:ea typeface="Gelasio Semi Bold" pitchFamily="34" charset="-122"/>
                <a:cs typeface="Gelasio Semi Bold" pitchFamily="34" charset="-120"/>
              </a:rPr>
              <a:t>1</a:t>
            </a:r>
            <a:endParaRPr lang="en-US" sz="2650" dirty="0">
              <a:latin typeface="+mj-lt"/>
            </a:endParaRPr>
          </a:p>
        </p:txBody>
      </p:sp>
      <p:sp>
        <p:nvSpPr>
          <p:cNvPr id="6" name="Text 3"/>
          <p:cNvSpPr/>
          <p:nvPr/>
        </p:nvSpPr>
        <p:spPr>
          <a:xfrm>
            <a:off x="1530906" y="294251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mj-lt"/>
                <a:ea typeface="Gelasio Semi Bold" pitchFamily="34" charset="-122"/>
                <a:cs typeface="Gelasio Semi Bold" pitchFamily="34" charset="-120"/>
              </a:rPr>
              <a:t>AI-Powered Design</a:t>
            </a:r>
            <a:endParaRPr lang="en-US" sz="2200" dirty="0">
              <a:latin typeface="+mj-lt"/>
            </a:endParaRPr>
          </a:p>
        </p:txBody>
      </p:sp>
      <p:sp>
        <p:nvSpPr>
          <p:cNvPr id="7" name="Text 4"/>
          <p:cNvSpPr/>
          <p:nvPr/>
        </p:nvSpPr>
        <p:spPr>
          <a:xfrm>
            <a:off x="1530906" y="3432929"/>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mj-lt"/>
                <a:ea typeface="Gelasio" pitchFamily="34" charset="-122"/>
                <a:cs typeface="Gelasio" pitchFamily="34" charset="-120"/>
              </a:rPr>
              <a:t>Our AI algorithms analyze user preferences, generate design variations, and refine furniture based on feedback.</a:t>
            </a:r>
            <a:endParaRPr lang="en-US" sz="1750" dirty="0">
              <a:latin typeface="+mj-lt"/>
            </a:endParaRPr>
          </a:p>
        </p:txBody>
      </p:sp>
      <p:sp>
        <p:nvSpPr>
          <p:cNvPr id="8" name="Shape 5"/>
          <p:cNvSpPr/>
          <p:nvPr/>
        </p:nvSpPr>
        <p:spPr>
          <a:xfrm>
            <a:off x="4685467" y="2942511"/>
            <a:ext cx="510302" cy="510302"/>
          </a:xfrm>
          <a:prstGeom prst="roundRect">
            <a:avLst>
              <a:gd name="adj" fmla="val 6667"/>
            </a:avLst>
          </a:prstGeom>
          <a:solidFill>
            <a:srgbClr val="EEE8DD"/>
          </a:solidFill>
          <a:ln/>
        </p:spPr>
        <p:txBody>
          <a:bodyPr/>
          <a:lstStyle/>
          <a:p>
            <a:endParaRPr lang="en-US">
              <a:latin typeface="+mj-lt"/>
            </a:endParaRPr>
          </a:p>
        </p:txBody>
      </p:sp>
      <p:sp>
        <p:nvSpPr>
          <p:cNvPr id="9" name="Text 6"/>
          <p:cNvSpPr/>
          <p:nvPr/>
        </p:nvSpPr>
        <p:spPr>
          <a:xfrm>
            <a:off x="4837509" y="3027521"/>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mj-lt"/>
                <a:ea typeface="Gelasio Semi Bold" pitchFamily="34" charset="-122"/>
                <a:cs typeface="Gelasio Semi Bold" pitchFamily="34" charset="-120"/>
              </a:rPr>
              <a:t>2</a:t>
            </a:r>
            <a:endParaRPr lang="en-US" sz="2650" dirty="0">
              <a:latin typeface="+mj-lt"/>
            </a:endParaRPr>
          </a:p>
        </p:txBody>
      </p:sp>
      <p:sp>
        <p:nvSpPr>
          <p:cNvPr id="10" name="Text 7"/>
          <p:cNvSpPr/>
          <p:nvPr/>
        </p:nvSpPr>
        <p:spPr>
          <a:xfrm>
            <a:off x="5422583" y="2942511"/>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746558"/>
                </a:solidFill>
                <a:latin typeface="+mj-lt"/>
                <a:ea typeface="Gelasio Semi Bold" pitchFamily="34" charset="-122"/>
                <a:cs typeface="Gelasio Semi Bold" pitchFamily="34" charset="-120"/>
              </a:rPr>
              <a:t>Human-Centered Design</a:t>
            </a:r>
            <a:endParaRPr lang="en-US" sz="2200" dirty="0">
              <a:latin typeface="+mj-lt"/>
            </a:endParaRPr>
          </a:p>
        </p:txBody>
      </p:sp>
      <p:sp>
        <p:nvSpPr>
          <p:cNvPr id="11" name="Text 8"/>
          <p:cNvSpPr/>
          <p:nvPr/>
        </p:nvSpPr>
        <p:spPr>
          <a:xfrm>
            <a:off x="5422583" y="37872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mj-lt"/>
                <a:ea typeface="Gelasio" pitchFamily="34" charset="-122"/>
                <a:cs typeface="Gelasio" pitchFamily="34" charset="-120"/>
              </a:rPr>
              <a:t>We prioritize user experience, ensuring comfort, ergonomics, and aesthetic appeal in every design.</a:t>
            </a:r>
            <a:endParaRPr lang="en-US" sz="1750" dirty="0">
              <a:latin typeface="+mj-lt"/>
            </a:endParaRPr>
          </a:p>
        </p:txBody>
      </p:sp>
      <p:sp>
        <p:nvSpPr>
          <p:cNvPr id="12" name="Shape 9"/>
          <p:cNvSpPr/>
          <p:nvPr/>
        </p:nvSpPr>
        <p:spPr>
          <a:xfrm>
            <a:off x="793790" y="6083737"/>
            <a:ext cx="510302" cy="510302"/>
          </a:xfrm>
          <a:prstGeom prst="roundRect">
            <a:avLst>
              <a:gd name="adj" fmla="val 6667"/>
            </a:avLst>
          </a:prstGeom>
          <a:solidFill>
            <a:srgbClr val="EEE8DD"/>
          </a:solidFill>
          <a:ln/>
        </p:spPr>
        <p:txBody>
          <a:bodyPr/>
          <a:lstStyle/>
          <a:p>
            <a:endParaRPr lang="en-US">
              <a:latin typeface="+mj-lt"/>
            </a:endParaRPr>
          </a:p>
        </p:txBody>
      </p:sp>
      <p:sp>
        <p:nvSpPr>
          <p:cNvPr id="13" name="Text 10"/>
          <p:cNvSpPr/>
          <p:nvPr/>
        </p:nvSpPr>
        <p:spPr>
          <a:xfrm>
            <a:off x="946428" y="6168747"/>
            <a:ext cx="20502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mj-lt"/>
                <a:ea typeface="Gelasio Semi Bold" pitchFamily="34" charset="-122"/>
                <a:cs typeface="Gelasio Semi Bold" pitchFamily="34" charset="-120"/>
              </a:rPr>
              <a:t>3</a:t>
            </a:r>
            <a:endParaRPr lang="en-US" sz="2650" dirty="0">
              <a:latin typeface="+mj-lt"/>
            </a:endParaRPr>
          </a:p>
        </p:txBody>
      </p:sp>
      <p:sp>
        <p:nvSpPr>
          <p:cNvPr id="14" name="Text 11"/>
          <p:cNvSpPr/>
          <p:nvPr/>
        </p:nvSpPr>
        <p:spPr>
          <a:xfrm>
            <a:off x="1530906" y="6083737"/>
            <a:ext cx="3032522"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mj-lt"/>
                <a:ea typeface="Gelasio Semi Bold" pitchFamily="34" charset="-122"/>
                <a:cs typeface="Gelasio Semi Bold" pitchFamily="34" charset="-120"/>
              </a:rPr>
              <a:t>Sustainable Materials</a:t>
            </a:r>
            <a:endParaRPr lang="en-US" sz="2200" dirty="0">
              <a:latin typeface="+mj-lt"/>
            </a:endParaRPr>
          </a:p>
        </p:txBody>
      </p:sp>
      <p:sp>
        <p:nvSpPr>
          <p:cNvPr id="15" name="Text 12"/>
          <p:cNvSpPr/>
          <p:nvPr/>
        </p:nvSpPr>
        <p:spPr>
          <a:xfrm>
            <a:off x="1530906" y="65741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mj-lt"/>
                <a:ea typeface="Gelasio" pitchFamily="34" charset="-122"/>
                <a:cs typeface="Gelasio" pitchFamily="34" charset="-120"/>
              </a:rPr>
              <a:t>We utilize responsibly sourced wood and other sustainable materials, minimizing environmental impact.</a:t>
            </a:r>
            <a:endParaRPr lang="en-US" sz="1750" dirty="0">
              <a:latin typeface="+mj-lt"/>
            </a:endParaRP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2" name="Rectangle 1">
            <a:extLst>
              <a:ext uri="{FF2B5EF4-FFF2-40B4-BE49-F238E27FC236}">
                <a16:creationId xmlns:a16="http://schemas.microsoft.com/office/drawing/2014/main" id="{2D52FD41-45D5-3D12-89A8-DE468925D586}"/>
              </a:ext>
            </a:extLst>
          </p:cNvPr>
          <p:cNvSpPr/>
          <p:nvPr/>
        </p:nvSpPr>
        <p:spPr>
          <a:xfrm>
            <a:off x="544010" y="248855"/>
            <a:ext cx="13762299" cy="7731889"/>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Google Shape;71;p15"/>
          <p:cNvSpPr txBox="1">
            <a:spLocks noGrp="1"/>
          </p:cNvSpPr>
          <p:nvPr>
            <p:ph type="title"/>
          </p:nvPr>
        </p:nvSpPr>
        <p:spPr>
          <a:xfrm>
            <a:off x="3738623" y="469640"/>
            <a:ext cx="6245137" cy="1427040"/>
          </a:xfrm>
          <a:prstGeom prst="rect">
            <a:avLst/>
          </a:prstGeom>
        </p:spPr>
        <p:txBody>
          <a:bodyPr spcFirstLastPara="1" wrap="square" lIns="146280" tIns="146280" rIns="146280" bIns="146280" anchor="ctr" anchorCtr="0">
            <a:noAutofit/>
          </a:bodyPr>
          <a:lstStyle/>
          <a:p>
            <a:pPr algn="l"/>
            <a:r>
              <a:rPr lang="en" b="1" dirty="0">
                <a:solidFill>
                  <a:schemeClr val="accent2"/>
                </a:solidFill>
              </a:rPr>
              <a:t>Case Study</a:t>
            </a:r>
            <a:endParaRPr b="1" dirty="0">
              <a:solidFill>
                <a:schemeClr val="accent2"/>
              </a:solidFill>
            </a:endParaRPr>
          </a:p>
        </p:txBody>
      </p:sp>
      <p:sp>
        <p:nvSpPr>
          <p:cNvPr id="72" name="Google Shape;72;p15"/>
          <p:cNvSpPr txBox="1"/>
          <p:nvPr/>
        </p:nvSpPr>
        <p:spPr>
          <a:xfrm>
            <a:off x="1134520" y="2320040"/>
            <a:ext cx="5762880" cy="5493120"/>
          </a:xfrm>
          <a:prstGeom prst="rect">
            <a:avLst/>
          </a:prstGeom>
          <a:solidFill>
            <a:srgbClr val="434343"/>
          </a:solidFill>
          <a:ln>
            <a:noFill/>
          </a:ln>
        </p:spPr>
        <p:txBody>
          <a:bodyPr spcFirstLastPara="1" wrap="square" lIns="146280" tIns="146280" rIns="146280" bIns="146280" anchor="t" anchorCtr="0">
            <a:noAutofit/>
          </a:bodyPr>
          <a:lstStyle/>
          <a:p>
            <a:pPr>
              <a:lnSpc>
                <a:spcPct val="110000"/>
              </a:lnSpc>
              <a:spcBef>
                <a:spcPts val="1600"/>
              </a:spcBef>
            </a:pPr>
            <a:r>
              <a:rPr lang="en" sz="1920" dirty="0">
                <a:solidFill>
                  <a:srgbClr val="FFFFFF"/>
                </a:solidFill>
              </a:rPr>
              <a:t>In today’s fast-paced, tech-driven world, furniture design and production have evolved far beyond traditional methods. Consumers are no longer satisfied with off-the-shelf solutions; they seek personalized, functional, and aesthetically pleasing pieces that reflect their unique tastes and lifestyles. However, creating custom furniture has often been a labor-intensive and costly process, making it inaccessible for many. Meanwhile, the global demand for sustainable and eco-friendly products is at an all-time high, with an increasing emphasis on reducing waste and carbon footprints in every industry.</a:t>
            </a:r>
            <a:endParaRPr sz="1920" dirty="0">
              <a:solidFill>
                <a:srgbClr val="FFFFFF"/>
              </a:solidFill>
            </a:endParaRPr>
          </a:p>
          <a:p>
            <a:pPr>
              <a:lnSpc>
                <a:spcPct val="110000"/>
              </a:lnSpc>
              <a:spcBef>
                <a:spcPts val="1600"/>
              </a:spcBef>
            </a:pPr>
            <a:endParaRPr sz="1920" dirty="0">
              <a:solidFill>
                <a:srgbClr val="FFFFFF"/>
              </a:solidFill>
            </a:endParaRPr>
          </a:p>
        </p:txBody>
      </p:sp>
      <p:sp>
        <p:nvSpPr>
          <p:cNvPr id="73" name="Google Shape;73;p15"/>
          <p:cNvSpPr txBox="1"/>
          <p:nvPr/>
        </p:nvSpPr>
        <p:spPr>
          <a:xfrm>
            <a:off x="7315200" y="2320040"/>
            <a:ext cx="5762880" cy="5493120"/>
          </a:xfrm>
          <a:prstGeom prst="rect">
            <a:avLst/>
          </a:prstGeom>
          <a:solidFill>
            <a:srgbClr val="434343"/>
          </a:solidFill>
          <a:ln>
            <a:noFill/>
          </a:ln>
        </p:spPr>
        <p:txBody>
          <a:bodyPr spcFirstLastPara="1" wrap="square" lIns="146280" tIns="146280" rIns="146280" bIns="146280" anchor="t" anchorCtr="0">
            <a:noAutofit/>
          </a:bodyPr>
          <a:lstStyle/>
          <a:p>
            <a:pPr>
              <a:lnSpc>
                <a:spcPct val="110000"/>
              </a:lnSpc>
              <a:spcBef>
                <a:spcPts val="1600"/>
              </a:spcBef>
              <a:buClr>
                <a:schemeClr val="dk1"/>
              </a:buClr>
              <a:buSzPts val="1100"/>
            </a:pPr>
            <a:r>
              <a:rPr lang="en" sz="1920" dirty="0">
                <a:solidFill>
                  <a:srgbClr val="FFFFFF"/>
                </a:solidFill>
              </a:rPr>
              <a:t>Timber and Touch emerges as a response to these challenges, leveraging modern AI and cutting-edge technology to revolutionize the way furniture is designed, created, and experienced. By merging the timeless beauty of wood craftsmanship with the precision and innovation of technology, Timber and Touch aims to redefine the furniture industry—creating a seamless bridge between tradition and the future.</a:t>
            </a:r>
            <a:endParaRPr sz="1920" dirty="0">
              <a:solidFill>
                <a:srgbClr val="FFFFFF"/>
              </a:solidFill>
            </a:endParaRPr>
          </a:p>
          <a:p>
            <a:pPr>
              <a:lnSpc>
                <a:spcPct val="110000"/>
              </a:lnSpc>
              <a:spcBef>
                <a:spcPts val="1600"/>
              </a:spcBef>
            </a:pPr>
            <a:endParaRPr sz="1920" dirty="0">
              <a:solidFill>
                <a:srgbClr val="FFFFFF"/>
              </a:solidFill>
            </a:endParaRPr>
          </a:p>
          <a:p>
            <a:pPr>
              <a:lnSpc>
                <a:spcPct val="110000"/>
              </a:lnSpc>
              <a:spcBef>
                <a:spcPts val="1600"/>
              </a:spcBef>
            </a:pPr>
            <a:endParaRPr sz="1920" dirty="0">
              <a:solidFill>
                <a:srgbClr val="FFFFFF"/>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11543586"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ea typeface="Gelasio Semi Bold" pitchFamily="34" charset="-122"/>
                <a:cs typeface="Gelasio Semi Bold" pitchFamily="34" charset="-120"/>
              </a:rPr>
              <a:t>Sustainability and Environmental Impact</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87522" y="2959179"/>
            <a:ext cx="133707" cy="453509"/>
          </a:xfrm>
          <a:prstGeom prst="rect">
            <a:avLst/>
          </a:prstGeom>
          <a:noFill/>
          <a:ln/>
        </p:spPr>
        <p:txBody>
          <a:bodyPr wrap="none" lIns="0" tIns="0" rIns="0" bIns="0" rtlCol="0" anchor="t"/>
          <a:lstStyle/>
          <a:p>
            <a:pPr marL="0" indent="0" algn="ctr">
              <a:lnSpc>
                <a:spcPts val="3550"/>
              </a:lnSpc>
              <a:buNone/>
            </a:pPr>
            <a:r>
              <a:rPr lang="en-US" sz="2200" dirty="0">
                <a:solidFill>
                  <a:srgbClr val="746558"/>
                </a:solidFill>
                <a:ea typeface="Gelasio Semi Bold" pitchFamily="34" charset="-122"/>
                <a:cs typeface="Gelasio Semi Bold" pitchFamily="34" charset="-120"/>
              </a:rPr>
              <a:t>1</a:t>
            </a:r>
            <a:endParaRPr lang="en-US" sz="2200" dirty="0"/>
          </a:p>
        </p:txBody>
      </p:sp>
      <p:sp>
        <p:nvSpPr>
          <p:cNvPr id="5" name="Text 2"/>
          <p:cNvSpPr/>
          <p:nvPr/>
        </p:nvSpPr>
        <p:spPr>
          <a:xfrm>
            <a:off x="5357217" y="2361367"/>
            <a:ext cx="303252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ea typeface="Gelasio Semi Bold" pitchFamily="34" charset="-122"/>
                <a:cs typeface="Gelasio Semi Bold" pitchFamily="34" charset="-120"/>
              </a:rPr>
              <a:t>Sustainable Materials</a:t>
            </a:r>
            <a:endParaRPr lang="en-US" sz="2200" dirty="0"/>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ea typeface="Gelasio" pitchFamily="34" charset="-122"/>
                <a:cs typeface="Gelasio" pitchFamily="34" charset="-120"/>
              </a:rPr>
              <a:t>Responsibly sourced wood and other sustainable materials are used in manufacturing.</a:t>
            </a:r>
            <a:endParaRPr lang="en-US" sz="1750" dirty="0"/>
          </a:p>
        </p:txBody>
      </p:sp>
      <p:sp>
        <p:nvSpPr>
          <p:cNvPr id="7" name="Shape 4"/>
          <p:cNvSpPr/>
          <p:nvPr/>
        </p:nvSpPr>
        <p:spPr>
          <a:xfrm>
            <a:off x="5187077" y="3817501"/>
            <a:ext cx="8592860" cy="15240"/>
          </a:xfrm>
          <a:prstGeom prst="roundRect">
            <a:avLst>
              <a:gd name="adj" fmla="val 223256"/>
            </a:avLst>
          </a:prstGeom>
          <a:solidFill>
            <a:srgbClr val="D4CEC3"/>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68472" y="4469249"/>
            <a:ext cx="171807" cy="453509"/>
          </a:xfrm>
          <a:prstGeom prst="rect">
            <a:avLst/>
          </a:prstGeom>
          <a:noFill/>
          <a:ln/>
        </p:spPr>
        <p:txBody>
          <a:bodyPr wrap="none" lIns="0" tIns="0" rIns="0" bIns="0" rtlCol="0" anchor="t"/>
          <a:lstStyle/>
          <a:p>
            <a:pPr marL="0" indent="0" algn="ctr">
              <a:lnSpc>
                <a:spcPts val="3550"/>
              </a:lnSpc>
              <a:buNone/>
            </a:pPr>
            <a:r>
              <a:rPr lang="en-US" sz="2200" dirty="0">
                <a:solidFill>
                  <a:srgbClr val="746558"/>
                </a:solidFill>
                <a:ea typeface="Gelasio Semi Bold" pitchFamily="34" charset="-122"/>
                <a:cs typeface="Gelasio Semi Bold" pitchFamily="34" charset="-120"/>
              </a:rPr>
              <a:t>2</a:t>
            </a:r>
            <a:endParaRPr lang="en-US" sz="2200" dirty="0"/>
          </a:p>
        </p:txBody>
      </p:sp>
      <p:sp>
        <p:nvSpPr>
          <p:cNvPr id="10" name="Text 6"/>
          <p:cNvSpPr/>
          <p:nvPr/>
        </p:nvSpPr>
        <p:spPr>
          <a:xfrm>
            <a:off x="6433304" y="4087892"/>
            <a:ext cx="3355062"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ea typeface="Gelasio Semi Bold" pitchFamily="34" charset="-122"/>
                <a:cs typeface="Gelasio Semi Bold" pitchFamily="34" charset="-120"/>
              </a:rPr>
              <a:t>Efficient Manufacturing</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ea typeface="Gelasio" pitchFamily="34" charset="-122"/>
                <a:cs typeface="Gelasio" pitchFamily="34" charset="-120"/>
              </a:rPr>
              <a:t>Minimized waste generation and energy-efficient processes are prioritized.</a:t>
            </a:r>
            <a:endParaRPr lang="en-US" sz="1750" dirty="0"/>
          </a:p>
        </p:txBody>
      </p:sp>
      <p:sp>
        <p:nvSpPr>
          <p:cNvPr id="12" name="Shape 8"/>
          <p:cNvSpPr/>
          <p:nvPr/>
        </p:nvSpPr>
        <p:spPr>
          <a:xfrm>
            <a:off x="6263164" y="5544026"/>
            <a:ext cx="7516773" cy="15240"/>
          </a:xfrm>
          <a:prstGeom prst="roundRect">
            <a:avLst>
              <a:gd name="adj" fmla="val 223256"/>
            </a:avLst>
          </a:prstGeom>
          <a:solidFill>
            <a:srgbClr val="D4CEC3"/>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68829" y="6195774"/>
            <a:ext cx="170855" cy="453509"/>
          </a:xfrm>
          <a:prstGeom prst="rect">
            <a:avLst/>
          </a:prstGeom>
          <a:noFill/>
          <a:ln/>
        </p:spPr>
        <p:txBody>
          <a:bodyPr wrap="none" lIns="0" tIns="0" rIns="0" bIns="0" rtlCol="0" anchor="t"/>
          <a:lstStyle/>
          <a:p>
            <a:pPr marL="0" indent="0" algn="ctr">
              <a:lnSpc>
                <a:spcPts val="3550"/>
              </a:lnSpc>
              <a:buNone/>
            </a:pPr>
            <a:r>
              <a:rPr lang="en-US" sz="2200" dirty="0">
                <a:solidFill>
                  <a:srgbClr val="746558"/>
                </a:solidFill>
                <a:ea typeface="Gelasio Semi Bold" pitchFamily="34" charset="-122"/>
                <a:cs typeface="Gelasio Semi Bold" pitchFamily="34" charset="-120"/>
              </a:rPr>
              <a:t>3</a:t>
            </a:r>
            <a:endParaRPr lang="en-US" sz="2200" dirty="0"/>
          </a:p>
        </p:txBody>
      </p:sp>
      <p:sp>
        <p:nvSpPr>
          <p:cNvPr id="15" name="Text 10"/>
          <p:cNvSpPr/>
          <p:nvPr/>
        </p:nvSpPr>
        <p:spPr>
          <a:xfrm>
            <a:off x="7509272" y="5814417"/>
            <a:ext cx="2993946"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ea typeface="Gelasio Semi Bold" pitchFamily="34" charset="-122"/>
                <a:cs typeface="Gelasio Semi Bold" pitchFamily="34" charset="-120"/>
              </a:rPr>
              <a:t>End-of-Life Solutions</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ea typeface="Gelasio" pitchFamily="34" charset="-122"/>
                <a:cs typeface="Gelasio" pitchFamily="34" charset="-120"/>
              </a:rPr>
              <a:t>Designs prioritize durability and recyclability, promoting circularity and minimizing waste.</a:t>
            </a:r>
            <a:endParaRPr lang="en-US" sz="1750" dirty="0"/>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1275516" y="1698681"/>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ea typeface="Gelasio Semi Bold" pitchFamily="34" charset="-122"/>
                <a:cs typeface="Gelasio Semi Bold" pitchFamily="34" charset="-120"/>
              </a:rPr>
              <a:t>Leveraging Jira and Draw.io</a:t>
            </a:r>
            <a:endParaRPr lang="en-US" sz="4450" dirty="0"/>
          </a:p>
        </p:txBody>
      </p:sp>
      <p:sp>
        <p:nvSpPr>
          <p:cNvPr id="4" name="Shape 1"/>
          <p:cNvSpPr/>
          <p:nvPr/>
        </p:nvSpPr>
        <p:spPr>
          <a:xfrm>
            <a:off x="793789" y="3614380"/>
            <a:ext cx="3664863" cy="2758559"/>
          </a:xfrm>
          <a:prstGeom prst="roundRect">
            <a:avLst>
              <a:gd name="adj" fmla="val 1233"/>
            </a:avLst>
          </a:prstGeom>
          <a:solidFill>
            <a:srgbClr val="EEE8DD"/>
          </a:solidFill>
          <a:ln/>
        </p:spPr>
        <p:txBody>
          <a:bodyPr/>
          <a:lstStyle/>
          <a:p>
            <a:endParaRPr lang="en-US"/>
          </a:p>
        </p:txBody>
      </p:sp>
      <p:sp>
        <p:nvSpPr>
          <p:cNvPr id="5" name="Text 2"/>
          <p:cNvSpPr/>
          <p:nvPr/>
        </p:nvSpPr>
        <p:spPr>
          <a:xfrm>
            <a:off x="1020604" y="3841194"/>
            <a:ext cx="2899172"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ea typeface="Gelasio Semi Bold" pitchFamily="34" charset="-122"/>
                <a:cs typeface="Gelasio Semi Bold" pitchFamily="34" charset="-120"/>
              </a:rPr>
              <a:t>Project Management</a:t>
            </a:r>
            <a:endParaRPr lang="en-US" sz="2200" dirty="0"/>
          </a:p>
        </p:txBody>
      </p:sp>
      <p:sp>
        <p:nvSpPr>
          <p:cNvPr id="6" name="Text 3"/>
          <p:cNvSpPr/>
          <p:nvPr/>
        </p:nvSpPr>
        <p:spPr>
          <a:xfrm>
            <a:off x="1020604" y="4331613"/>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ea typeface="Gelasio" pitchFamily="34" charset="-122"/>
                <a:cs typeface="Gelasio" pitchFamily="34" charset="-120"/>
              </a:rPr>
              <a:t>Jira streamlines project workflows, ensuring smooth collaboration between design, engineering, and manufacturing teams.</a:t>
            </a:r>
            <a:endParaRPr lang="en-US" sz="1750" dirty="0"/>
          </a:p>
        </p:txBody>
      </p:sp>
      <p:sp>
        <p:nvSpPr>
          <p:cNvPr id="7" name="Shape 4"/>
          <p:cNvSpPr/>
          <p:nvPr/>
        </p:nvSpPr>
        <p:spPr>
          <a:xfrm>
            <a:off x="4685467" y="3614380"/>
            <a:ext cx="3664863" cy="2758559"/>
          </a:xfrm>
          <a:prstGeom prst="roundRect">
            <a:avLst>
              <a:gd name="adj" fmla="val 1233"/>
            </a:avLst>
          </a:prstGeom>
          <a:solidFill>
            <a:srgbClr val="EEE8DD"/>
          </a:solidFill>
          <a:ln/>
        </p:spPr>
        <p:txBody>
          <a:bodyPr/>
          <a:lstStyle/>
          <a:p>
            <a:endParaRPr lang="en-US"/>
          </a:p>
        </p:txBody>
      </p:sp>
      <p:sp>
        <p:nvSpPr>
          <p:cNvPr id="8" name="Text 5"/>
          <p:cNvSpPr/>
          <p:nvPr/>
        </p:nvSpPr>
        <p:spPr>
          <a:xfrm>
            <a:off x="4912281" y="3841194"/>
            <a:ext cx="2870597"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ea typeface="Gelasio Semi Bold" pitchFamily="34" charset="-122"/>
                <a:cs typeface="Gelasio Semi Bold" pitchFamily="34" charset="-120"/>
              </a:rPr>
              <a:t>Visual Collaboration</a:t>
            </a:r>
            <a:endParaRPr lang="en-US" sz="2200" dirty="0"/>
          </a:p>
        </p:txBody>
      </p:sp>
      <p:sp>
        <p:nvSpPr>
          <p:cNvPr id="9" name="Text 6"/>
          <p:cNvSpPr/>
          <p:nvPr/>
        </p:nvSpPr>
        <p:spPr>
          <a:xfrm>
            <a:off x="4912281" y="4331613"/>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ea typeface="Gelasio" pitchFamily="34" charset="-122"/>
                <a:cs typeface="Gelasio" pitchFamily="34" charset="-120"/>
              </a:rPr>
              <a:t>Draw.io enables clear communication and visualization of design ideas, facilitating collaborative decision-making.</a:t>
            </a:r>
            <a:endParaRPr lang="en-US" sz="1750" dirty="0"/>
          </a:p>
        </p:txBody>
      </p:sp>
      <p:sp>
        <p:nvSpPr>
          <p:cNvPr id="10" name="Text 0">
            <a:extLst>
              <a:ext uri="{FF2B5EF4-FFF2-40B4-BE49-F238E27FC236}">
                <a16:creationId xmlns:a16="http://schemas.microsoft.com/office/drawing/2014/main" id="{E6073333-4AE1-6AE1-5908-E04063ACCEC9}"/>
              </a:ext>
            </a:extLst>
          </p:cNvPr>
          <p:cNvSpPr/>
          <p:nvPr/>
        </p:nvSpPr>
        <p:spPr>
          <a:xfrm>
            <a:off x="8504928" y="28112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ea typeface="Gelasio Semi Bold" pitchFamily="34" charset="-122"/>
                <a:cs typeface="Gelasio Semi Bold" pitchFamily="34" charset="-120"/>
              </a:rPr>
              <a:t>Utilizing GitHub for Version Control</a:t>
            </a:r>
            <a:endParaRPr lang="en-US" sz="4450" dirty="0"/>
          </a:p>
        </p:txBody>
      </p:sp>
      <p:pic>
        <p:nvPicPr>
          <p:cNvPr id="11" name="Image 1" descr="preencoded.png">
            <a:extLst>
              <a:ext uri="{FF2B5EF4-FFF2-40B4-BE49-F238E27FC236}">
                <a16:creationId xmlns:a16="http://schemas.microsoft.com/office/drawing/2014/main" id="{BBB345C4-49A3-7B6F-4448-70BCB58F6549}"/>
              </a:ext>
            </a:extLst>
          </p:cNvPr>
          <p:cNvPicPr>
            <a:picLocks noChangeAspect="1"/>
          </p:cNvPicPr>
          <p:nvPr/>
        </p:nvPicPr>
        <p:blipFill>
          <a:blip r:embed="rId3"/>
          <a:stretch>
            <a:fillRect/>
          </a:stretch>
        </p:blipFill>
        <p:spPr>
          <a:xfrm>
            <a:off x="9440262" y="5579150"/>
            <a:ext cx="566976" cy="566976"/>
          </a:xfrm>
          <a:prstGeom prst="rect">
            <a:avLst/>
          </a:prstGeom>
        </p:spPr>
      </p:pic>
      <p:sp>
        <p:nvSpPr>
          <p:cNvPr id="12" name="Text 1">
            <a:extLst>
              <a:ext uri="{FF2B5EF4-FFF2-40B4-BE49-F238E27FC236}">
                <a16:creationId xmlns:a16="http://schemas.microsoft.com/office/drawing/2014/main" id="{497220A6-0A6F-DCDB-59FA-07E81C177671}"/>
              </a:ext>
            </a:extLst>
          </p:cNvPr>
          <p:cNvSpPr/>
          <p:nvPr/>
        </p:nvSpPr>
        <p:spPr>
          <a:xfrm>
            <a:off x="10007238" y="56479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ea typeface="Gelasio Semi Bold" pitchFamily="34" charset="-122"/>
                <a:cs typeface="Gelasio Semi Bold" pitchFamily="34" charset="-120"/>
              </a:rPr>
              <a:t>Version Control</a:t>
            </a:r>
            <a:endParaRPr lang="en-US" sz="2200" dirty="0"/>
          </a:p>
        </p:txBody>
      </p:sp>
      <p:sp>
        <p:nvSpPr>
          <p:cNvPr id="13" name="Text 2">
            <a:extLst>
              <a:ext uri="{FF2B5EF4-FFF2-40B4-BE49-F238E27FC236}">
                <a16:creationId xmlns:a16="http://schemas.microsoft.com/office/drawing/2014/main" id="{3215DDC4-DC84-76AF-88E1-E09EF185E7BC}"/>
              </a:ext>
            </a:extLst>
          </p:cNvPr>
          <p:cNvSpPr/>
          <p:nvPr/>
        </p:nvSpPr>
        <p:spPr>
          <a:xfrm>
            <a:off x="9846771" y="6237443"/>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ea typeface="Gelasio" pitchFamily="34" charset="-122"/>
                <a:cs typeface="Gelasio" pitchFamily="34" charset="-120"/>
              </a:rPr>
              <a:t>GitHub ensures seamless tracking of design iterations, allowing for easy rollbacks and collaboration.</a:t>
            </a:r>
            <a:endParaRPr lang="en-US" sz="1750" dirty="0"/>
          </a:p>
        </p:txBody>
      </p:sp>
      <p:pic>
        <p:nvPicPr>
          <p:cNvPr id="14" name="Image 2" descr="preencoded.png">
            <a:extLst>
              <a:ext uri="{FF2B5EF4-FFF2-40B4-BE49-F238E27FC236}">
                <a16:creationId xmlns:a16="http://schemas.microsoft.com/office/drawing/2014/main" id="{438BC1DC-B6ED-D02A-902A-771B5C2F60DF}"/>
              </a:ext>
            </a:extLst>
          </p:cNvPr>
          <p:cNvPicPr>
            <a:picLocks noChangeAspect="1"/>
          </p:cNvPicPr>
          <p:nvPr/>
        </p:nvPicPr>
        <p:blipFill>
          <a:blip r:embed="rId4"/>
          <a:stretch>
            <a:fillRect/>
          </a:stretch>
        </p:blipFill>
        <p:spPr>
          <a:xfrm>
            <a:off x="8831937" y="1816223"/>
            <a:ext cx="566976" cy="566976"/>
          </a:xfrm>
          <a:prstGeom prst="rect">
            <a:avLst/>
          </a:prstGeom>
        </p:spPr>
      </p:pic>
      <p:sp>
        <p:nvSpPr>
          <p:cNvPr id="15" name="Text 3">
            <a:extLst>
              <a:ext uri="{FF2B5EF4-FFF2-40B4-BE49-F238E27FC236}">
                <a16:creationId xmlns:a16="http://schemas.microsoft.com/office/drawing/2014/main" id="{3DEDC20A-A526-3193-1BFE-2EE3742E0F4F}"/>
              </a:ext>
            </a:extLst>
          </p:cNvPr>
          <p:cNvSpPr/>
          <p:nvPr/>
        </p:nvSpPr>
        <p:spPr>
          <a:xfrm>
            <a:off x="9888260" y="1855870"/>
            <a:ext cx="3608189"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ea typeface="Gelasio Semi Bold" pitchFamily="34" charset="-122"/>
                <a:cs typeface="Gelasio Semi Bold" pitchFamily="34" charset="-120"/>
              </a:rPr>
              <a:t>Collaborative Development</a:t>
            </a:r>
            <a:endParaRPr lang="en-US" sz="2200" dirty="0"/>
          </a:p>
        </p:txBody>
      </p:sp>
      <p:sp>
        <p:nvSpPr>
          <p:cNvPr id="16" name="Text 4">
            <a:extLst>
              <a:ext uri="{FF2B5EF4-FFF2-40B4-BE49-F238E27FC236}">
                <a16:creationId xmlns:a16="http://schemas.microsoft.com/office/drawing/2014/main" id="{44DAA872-09EF-CD0D-A03B-C56F4E37D672}"/>
              </a:ext>
            </a:extLst>
          </p:cNvPr>
          <p:cNvSpPr/>
          <p:nvPr/>
        </p:nvSpPr>
        <p:spPr>
          <a:xfrm>
            <a:off x="9888260" y="2938117"/>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ea typeface="Gelasio" pitchFamily="34" charset="-122"/>
                <a:cs typeface="Gelasio" pitchFamily="34" charset="-120"/>
              </a:rPr>
              <a:t>GitHub promotes open communication and efficient collaboration on design and engineering projects.</a:t>
            </a:r>
            <a:endParaRPr lang="en-US" sz="1750" dirty="0"/>
          </a:p>
        </p:txBody>
      </p:sp>
      <p:sp>
        <p:nvSpPr>
          <p:cNvPr id="21" name="Rectangle 20">
            <a:extLst>
              <a:ext uri="{FF2B5EF4-FFF2-40B4-BE49-F238E27FC236}">
                <a16:creationId xmlns:a16="http://schemas.microsoft.com/office/drawing/2014/main" id="{A331E62C-FCA0-ADD4-E1AB-A398958737D3}"/>
              </a:ext>
            </a:extLst>
          </p:cNvPr>
          <p:cNvSpPr/>
          <p:nvPr/>
        </p:nvSpPr>
        <p:spPr>
          <a:xfrm>
            <a:off x="12882623" y="7789762"/>
            <a:ext cx="1620455" cy="294799"/>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4185880" y="270920"/>
            <a:ext cx="4944480" cy="1046400"/>
          </a:xfrm>
          <a:prstGeom prst="rect">
            <a:avLst/>
          </a:prstGeom>
          <a:solidFill>
            <a:srgbClr val="7F6000"/>
          </a:solidFill>
          <a:ln w="9525" cap="flat" cmpd="sng">
            <a:solidFill>
              <a:schemeClr val="dk1"/>
            </a:solidFill>
            <a:prstDash val="dot"/>
            <a:round/>
            <a:headEnd type="none" w="sm" len="sm"/>
            <a:tailEnd type="none" w="sm" len="sm"/>
          </a:ln>
        </p:spPr>
        <p:txBody>
          <a:bodyPr spcFirstLastPara="1" wrap="square" lIns="146280" tIns="146280" rIns="146280" bIns="146280" anchor="b" anchorCtr="0">
            <a:noAutofit/>
          </a:bodyPr>
          <a:lstStyle/>
          <a:p>
            <a:pPr algn="l"/>
            <a:r>
              <a:rPr lang="en" sz="5920" dirty="0"/>
              <a:t>Jira Overview</a:t>
            </a:r>
            <a:endParaRPr sz="5920" dirty="0"/>
          </a:p>
        </p:txBody>
      </p:sp>
      <p:sp>
        <p:nvSpPr>
          <p:cNvPr id="79" name="Google Shape;79;p16"/>
          <p:cNvSpPr txBox="1"/>
          <p:nvPr/>
        </p:nvSpPr>
        <p:spPr>
          <a:xfrm>
            <a:off x="313200" y="1608680"/>
            <a:ext cx="14004000" cy="1659360"/>
          </a:xfrm>
          <a:prstGeom prst="rect">
            <a:avLst/>
          </a:prstGeom>
          <a:solidFill>
            <a:srgbClr val="990000"/>
          </a:solidFill>
          <a:ln>
            <a:noFill/>
          </a:ln>
        </p:spPr>
        <p:txBody>
          <a:bodyPr spcFirstLastPara="1" wrap="square" lIns="146280" tIns="146280" rIns="146280" bIns="146280" anchor="t" anchorCtr="0">
            <a:noAutofit/>
          </a:bodyPr>
          <a:lstStyle/>
          <a:p>
            <a:r>
              <a:rPr lang="en" sz="2880" dirty="0">
                <a:solidFill>
                  <a:schemeClr val="lt1"/>
                </a:solidFill>
                <a:latin typeface="Old Standard TT"/>
                <a:ea typeface="Old Standard TT"/>
                <a:cs typeface="Old Standard TT"/>
                <a:sym typeface="Old Standard TT"/>
              </a:rPr>
              <a:t>JIRA is a project management tool by Atlassian used for agile project management, helping teams plan, track, and manage projects. It supports Scrum and Kanban boards, offering customizable workflows, issue tracking, and reporting.</a:t>
            </a:r>
            <a:endParaRPr sz="2880" dirty="0">
              <a:solidFill>
                <a:schemeClr val="lt1"/>
              </a:solidFill>
              <a:latin typeface="Old Standard TT"/>
              <a:ea typeface="Old Standard TT"/>
              <a:cs typeface="Old Standard TT"/>
              <a:sym typeface="Old Standard TT"/>
            </a:endParaRPr>
          </a:p>
        </p:txBody>
      </p:sp>
      <p:sp>
        <p:nvSpPr>
          <p:cNvPr id="80" name="Google Shape;80;p16"/>
          <p:cNvSpPr txBox="1"/>
          <p:nvPr/>
        </p:nvSpPr>
        <p:spPr>
          <a:xfrm>
            <a:off x="1967640" y="3810000"/>
            <a:ext cx="10752480" cy="3301920"/>
          </a:xfrm>
          <a:prstGeom prst="rect">
            <a:avLst/>
          </a:prstGeom>
          <a:solidFill>
            <a:srgbClr val="783F04"/>
          </a:solidFill>
          <a:ln>
            <a:noFill/>
          </a:ln>
        </p:spPr>
        <p:txBody>
          <a:bodyPr spcFirstLastPara="1" wrap="square" lIns="146280" tIns="146280" rIns="146280" bIns="146280" anchor="t" anchorCtr="0">
            <a:noAutofit/>
          </a:bodyPr>
          <a:lstStyle/>
          <a:p>
            <a:pPr algn="just">
              <a:buClr>
                <a:schemeClr val="dk1"/>
              </a:buClr>
              <a:buSzPts val="1100"/>
            </a:pPr>
            <a:r>
              <a:rPr lang="en" sz="2400" b="1" dirty="0">
                <a:solidFill>
                  <a:schemeClr val="lt1"/>
                </a:solidFill>
              </a:rPr>
              <a:t>Projects</a:t>
            </a:r>
            <a:r>
              <a:rPr lang="en" sz="2400" dirty="0">
                <a:solidFill>
                  <a:schemeClr val="lt1"/>
                </a:solidFill>
              </a:rPr>
              <a:t>: Set of work items for a specific goal, customizable with workflows.</a:t>
            </a:r>
            <a:endParaRPr sz="2400" dirty="0">
              <a:solidFill>
                <a:schemeClr val="lt1"/>
              </a:solidFill>
            </a:endParaRPr>
          </a:p>
          <a:p>
            <a:pPr algn="just">
              <a:buClr>
                <a:schemeClr val="dk1"/>
              </a:buClr>
              <a:buSzPts val="1100"/>
            </a:pPr>
            <a:r>
              <a:rPr lang="en" sz="2400" b="1" dirty="0">
                <a:solidFill>
                  <a:schemeClr val="lt1"/>
                </a:solidFill>
              </a:rPr>
              <a:t>Issues</a:t>
            </a:r>
            <a:r>
              <a:rPr lang="en" sz="2400" dirty="0">
                <a:solidFill>
                  <a:schemeClr val="lt1"/>
                </a:solidFill>
              </a:rPr>
              <a:t>: Units of work (bug, task, user story, epic).</a:t>
            </a:r>
            <a:endParaRPr sz="2400" dirty="0">
              <a:solidFill>
                <a:schemeClr val="lt1"/>
              </a:solidFill>
            </a:endParaRPr>
          </a:p>
          <a:p>
            <a:pPr algn="just">
              <a:buClr>
                <a:schemeClr val="dk1"/>
              </a:buClr>
              <a:buSzPts val="1100"/>
            </a:pPr>
            <a:r>
              <a:rPr lang="en" sz="2400" b="1" dirty="0">
                <a:solidFill>
                  <a:schemeClr val="lt1"/>
                </a:solidFill>
              </a:rPr>
              <a:t>Boards</a:t>
            </a:r>
            <a:r>
              <a:rPr lang="en" sz="2400" dirty="0">
                <a:solidFill>
                  <a:schemeClr val="lt1"/>
                </a:solidFill>
              </a:rPr>
              <a:t>: Visual representation of work (e.g., To Do, In Progress, Done).</a:t>
            </a:r>
            <a:endParaRPr sz="2400" dirty="0">
              <a:solidFill>
                <a:schemeClr val="lt1"/>
              </a:solidFill>
            </a:endParaRPr>
          </a:p>
          <a:p>
            <a:pPr algn="just">
              <a:buClr>
                <a:schemeClr val="dk1"/>
              </a:buClr>
              <a:buSzPts val="1100"/>
            </a:pPr>
            <a:r>
              <a:rPr lang="en" sz="2400" b="1" dirty="0">
                <a:solidFill>
                  <a:schemeClr val="lt1"/>
                </a:solidFill>
              </a:rPr>
              <a:t>Backlog</a:t>
            </a:r>
            <a:r>
              <a:rPr lang="en" sz="2400" dirty="0">
                <a:solidFill>
                  <a:schemeClr val="lt1"/>
                </a:solidFill>
              </a:rPr>
              <a:t>: List of tasks and features to be completed, used for sprint planning.</a:t>
            </a:r>
            <a:endParaRPr sz="2400" dirty="0">
              <a:solidFill>
                <a:schemeClr val="lt1"/>
              </a:solidFill>
            </a:endParaRPr>
          </a:p>
          <a:p>
            <a:pPr algn="just">
              <a:buClr>
                <a:schemeClr val="dk1"/>
              </a:buClr>
              <a:buSzPts val="1100"/>
            </a:pPr>
            <a:r>
              <a:rPr lang="en" sz="2400" b="1" dirty="0">
                <a:solidFill>
                  <a:schemeClr val="lt1"/>
                </a:solidFill>
              </a:rPr>
              <a:t>Sprints</a:t>
            </a:r>
            <a:r>
              <a:rPr lang="en" sz="2400" dirty="0">
                <a:solidFill>
                  <a:schemeClr val="lt1"/>
                </a:solidFill>
              </a:rPr>
              <a:t>: Short timeboxes (2-4 weeks) where backlog items are worked on.</a:t>
            </a:r>
            <a:endParaRPr sz="2400" dirty="0">
              <a:solidFill>
                <a:schemeClr val="lt1"/>
              </a:solidFill>
            </a:endParaRPr>
          </a:p>
          <a:p>
            <a:pPr algn="just">
              <a:buClr>
                <a:schemeClr val="dk1"/>
              </a:buClr>
              <a:buSzPts val="1100"/>
            </a:pPr>
            <a:r>
              <a:rPr lang="en" sz="2400" b="1" dirty="0">
                <a:solidFill>
                  <a:schemeClr val="lt1"/>
                </a:solidFill>
              </a:rPr>
              <a:t>Epics</a:t>
            </a:r>
            <a:r>
              <a:rPr lang="en" sz="2400" dirty="0">
                <a:solidFill>
                  <a:schemeClr val="lt1"/>
                </a:solidFill>
              </a:rPr>
              <a:t>: Large features broken down into smaller tasks.</a:t>
            </a:r>
            <a:endParaRPr sz="2400" dirty="0">
              <a:solidFill>
                <a:schemeClr val="lt1"/>
              </a:solidFill>
            </a:endParaRPr>
          </a:p>
          <a:p>
            <a:pPr algn="just">
              <a:buClr>
                <a:schemeClr val="dk1"/>
              </a:buClr>
              <a:buSzPts val="1100"/>
            </a:pPr>
            <a:r>
              <a:rPr lang="en" sz="2400" b="1" dirty="0">
                <a:solidFill>
                  <a:schemeClr val="lt1"/>
                </a:solidFill>
              </a:rPr>
              <a:t>User Stories</a:t>
            </a:r>
            <a:r>
              <a:rPr lang="en" sz="2400" dirty="0">
                <a:solidFill>
                  <a:schemeClr val="lt1"/>
                </a:solidFill>
              </a:rPr>
              <a:t>: Descriptions of features from the user's perspective.</a:t>
            </a:r>
            <a:endParaRPr sz="2400" dirty="0">
              <a:solidFill>
                <a:schemeClr val="lt1"/>
              </a:solidFill>
            </a:endParaRPr>
          </a:p>
          <a:p>
            <a:pPr algn="just">
              <a:buClr>
                <a:schemeClr val="dk1"/>
              </a:buClr>
              <a:buSzPts val="1100"/>
            </a:pPr>
            <a:r>
              <a:rPr lang="en" sz="2400" b="1" dirty="0">
                <a:solidFill>
                  <a:schemeClr val="lt1"/>
                </a:solidFill>
              </a:rPr>
              <a:t>Issue Types</a:t>
            </a:r>
            <a:r>
              <a:rPr lang="en" sz="2400" dirty="0">
                <a:solidFill>
                  <a:schemeClr val="lt1"/>
                </a:solidFill>
              </a:rPr>
              <a:t>: Include Story, Task, Bug, and Epic.</a:t>
            </a:r>
            <a:endParaRPr sz="2400" dirty="0">
              <a:solidFill>
                <a:schemeClr val="lt1"/>
              </a:solidFill>
            </a:endParaRPr>
          </a:p>
          <a:p>
            <a:pPr algn="just"/>
            <a:endParaRPr sz="3520" dirty="0">
              <a:solidFill>
                <a:schemeClr val="dk1"/>
              </a:solidFill>
              <a:latin typeface="Old Standard TT"/>
              <a:ea typeface="Old Standard TT"/>
              <a:cs typeface="Old Standard TT"/>
              <a:sym typeface="Old Standard TT"/>
            </a:endParaRPr>
          </a:p>
        </p:txBody>
      </p:sp>
    </p:spTree>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9351"/>
          </a:xfrm>
          <a:prstGeom prst="rect">
            <a:avLst/>
          </a:prstGeom>
        </p:spPr>
      </p:pic>
      <p:sp>
        <p:nvSpPr>
          <p:cNvPr id="3" name="Text 0"/>
          <p:cNvSpPr/>
          <p:nvPr/>
        </p:nvSpPr>
        <p:spPr>
          <a:xfrm>
            <a:off x="680204" y="2963704"/>
            <a:ext cx="8357116" cy="607338"/>
          </a:xfrm>
          <a:prstGeom prst="rect">
            <a:avLst/>
          </a:prstGeom>
          <a:noFill/>
          <a:ln/>
        </p:spPr>
        <p:txBody>
          <a:bodyPr wrap="none" lIns="0" tIns="0" rIns="0" bIns="0" rtlCol="0" anchor="t"/>
          <a:lstStyle/>
          <a:p>
            <a:pPr marL="0" indent="0">
              <a:lnSpc>
                <a:spcPts val="4750"/>
              </a:lnSpc>
              <a:buNone/>
            </a:pPr>
            <a:r>
              <a:rPr lang="en-US" sz="3800" dirty="0">
                <a:solidFill>
                  <a:srgbClr val="484237"/>
                </a:solidFill>
                <a:ea typeface="Gelasio Semi Bold" pitchFamily="34" charset="-122"/>
                <a:cs typeface="Gelasio Semi Bold" pitchFamily="34" charset="-120"/>
              </a:rPr>
              <a:t>Implementing Scrum Methodology</a:t>
            </a:r>
            <a:endParaRPr lang="en-US" sz="3800" dirty="0"/>
          </a:p>
        </p:txBody>
      </p:sp>
      <p:sp>
        <p:nvSpPr>
          <p:cNvPr id="4" name="Shape 1"/>
          <p:cNvSpPr/>
          <p:nvPr/>
        </p:nvSpPr>
        <p:spPr>
          <a:xfrm>
            <a:off x="680204" y="5778937"/>
            <a:ext cx="13269992" cy="22860"/>
          </a:xfrm>
          <a:prstGeom prst="roundRect">
            <a:avLst>
              <a:gd name="adj" fmla="val 127526"/>
            </a:avLst>
          </a:prstGeom>
          <a:solidFill>
            <a:srgbClr val="D4CEC3"/>
          </a:solidFill>
          <a:ln/>
        </p:spPr>
        <p:txBody>
          <a:bodyPr/>
          <a:lstStyle/>
          <a:p>
            <a:endParaRPr lang="en-US"/>
          </a:p>
        </p:txBody>
      </p:sp>
      <p:sp>
        <p:nvSpPr>
          <p:cNvPr id="5" name="Shape 2"/>
          <p:cNvSpPr/>
          <p:nvPr/>
        </p:nvSpPr>
        <p:spPr>
          <a:xfrm>
            <a:off x="3264456" y="5098733"/>
            <a:ext cx="22860" cy="680204"/>
          </a:xfrm>
          <a:prstGeom prst="roundRect">
            <a:avLst>
              <a:gd name="adj" fmla="val 127526"/>
            </a:avLst>
          </a:prstGeom>
          <a:solidFill>
            <a:srgbClr val="D4CEC3"/>
          </a:solidFill>
          <a:ln/>
        </p:spPr>
        <p:txBody>
          <a:bodyPr/>
          <a:lstStyle/>
          <a:p>
            <a:endParaRPr lang="en-US"/>
          </a:p>
        </p:txBody>
      </p:sp>
      <p:sp>
        <p:nvSpPr>
          <p:cNvPr id="6" name="Shape 3"/>
          <p:cNvSpPr/>
          <p:nvPr/>
        </p:nvSpPr>
        <p:spPr>
          <a:xfrm>
            <a:off x="3057287" y="5560338"/>
            <a:ext cx="437198" cy="437198"/>
          </a:xfrm>
          <a:prstGeom prst="roundRect">
            <a:avLst>
              <a:gd name="adj" fmla="val 6668"/>
            </a:avLst>
          </a:prstGeom>
          <a:solidFill>
            <a:srgbClr val="EEE8DD"/>
          </a:solidFill>
          <a:ln/>
        </p:spPr>
        <p:txBody>
          <a:bodyPr/>
          <a:lstStyle/>
          <a:p>
            <a:endParaRPr lang="en-US"/>
          </a:p>
        </p:txBody>
      </p:sp>
      <p:sp>
        <p:nvSpPr>
          <p:cNvPr id="7" name="Text 4"/>
          <p:cNvSpPr/>
          <p:nvPr/>
        </p:nvSpPr>
        <p:spPr>
          <a:xfrm>
            <a:off x="3207068" y="5633085"/>
            <a:ext cx="137517" cy="291584"/>
          </a:xfrm>
          <a:prstGeom prst="rect">
            <a:avLst/>
          </a:prstGeom>
          <a:noFill/>
          <a:ln/>
        </p:spPr>
        <p:txBody>
          <a:bodyPr wrap="none" lIns="0" tIns="0" rIns="0" bIns="0" rtlCol="0" anchor="t"/>
          <a:lstStyle/>
          <a:p>
            <a:pPr marL="0" indent="0" algn="ctr">
              <a:lnSpc>
                <a:spcPts val="2250"/>
              </a:lnSpc>
              <a:buNone/>
            </a:pPr>
            <a:r>
              <a:rPr lang="en-US" sz="2250" dirty="0">
                <a:solidFill>
                  <a:srgbClr val="746558"/>
                </a:solidFill>
                <a:ea typeface="Gelasio Semi Bold" pitchFamily="34" charset="-122"/>
                <a:cs typeface="Gelasio Semi Bold" pitchFamily="34" charset="-120"/>
              </a:rPr>
              <a:t>1</a:t>
            </a:r>
            <a:endParaRPr lang="en-US" sz="2250" dirty="0"/>
          </a:p>
        </p:txBody>
      </p:sp>
      <p:sp>
        <p:nvSpPr>
          <p:cNvPr id="8" name="Text 5"/>
          <p:cNvSpPr/>
          <p:nvPr/>
        </p:nvSpPr>
        <p:spPr>
          <a:xfrm>
            <a:off x="2061210" y="3862507"/>
            <a:ext cx="2429351" cy="303609"/>
          </a:xfrm>
          <a:prstGeom prst="rect">
            <a:avLst/>
          </a:prstGeom>
          <a:noFill/>
          <a:ln/>
        </p:spPr>
        <p:txBody>
          <a:bodyPr wrap="none" lIns="0" tIns="0" rIns="0" bIns="0" rtlCol="0" anchor="t"/>
          <a:lstStyle/>
          <a:p>
            <a:pPr marL="0" indent="0" algn="ctr">
              <a:lnSpc>
                <a:spcPts val="2350"/>
              </a:lnSpc>
              <a:buNone/>
            </a:pPr>
            <a:r>
              <a:rPr lang="en-US" sz="1900" dirty="0">
                <a:solidFill>
                  <a:srgbClr val="746558"/>
                </a:solidFill>
                <a:ea typeface="Gelasio Semi Bold" pitchFamily="34" charset="-122"/>
                <a:cs typeface="Gelasio Semi Bold" pitchFamily="34" charset="-120"/>
              </a:rPr>
              <a:t>Sprint Planning</a:t>
            </a:r>
            <a:endParaRPr lang="en-US" sz="1900" dirty="0"/>
          </a:p>
        </p:txBody>
      </p:sp>
      <p:sp>
        <p:nvSpPr>
          <p:cNvPr id="9" name="Text 6"/>
          <p:cNvSpPr/>
          <p:nvPr/>
        </p:nvSpPr>
        <p:spPr>
          <a:xfrm>
            <a:off x="874514" y="4282678"/>
            <a:ext cx="4802743" cy="621744"/>
          </a:xfrm>
          <a:prstGeom prst="rect">
            <a:avLst/>
          </a:prstGeom>
          <a:noFill/>
          <a:ln/>
        </p:spPr>
        <p:txBody>
          <a:bodyPr wrap="square" lIns="0" tIns="0" rIns="0" bIns="0" rtlCol="0" anchor="t"/>
          <a:lstStyle/>
          <a:p>
            <a:pPr marL="0" indent="0" algn="ctr">
              <a:lnSpc>
                <a:spcPts val="2400"/>
              </a:lnSpc>
              <a:buNone/>
            </a:pPr>
            <a:r>
              <a:rPr lang="en-US" sz="1500" dirty="0">
                <a:solidFill>
                  <a:srgbClr val="746558"/>
                </a:solidFill>
                <a:ea typeface="Gelasio" pitchFamily="34" charset="-122"/>
                <a:cs typeface="Gelasio" pitchFamily="34" charset="-120"/>
              </a:rPr>
              <a:t>Teams prioritize tasks, estimate effort, and commit to delivering value in short sprints.</a:t>
            </a:r>
            <a:endParaRPr lang="en-US" sz="1500" dirty="0"/>
          </a:p>
        </p:txBody>
      </p:sp>
      <p:sp>
        <p:nvSpPr>
          <p:cNvPr id="10" name="Shape 7"/>
          <p:cNvSpPr/>
          <p:nvPr/>
        </p:nvSpPr>
        <p:spPr>
          <a:xfrm>
            <a:off x="5957292" y="5778937"/>
            <a:ext cx="22860" cy="680204"/>
          </a:xfrm>
          <a:prstGeom prst="roundRect">
            <a:avLst>
              <a:gd name="adj" fmla="val 127526"/>
            </a:avLst>
          </a:prstGeom>
          <a:solidFill>
            <a:srgbClr val="D4CEC3"/>
          </a:solidFill>
          <a:ln/>
        </p:spPr>
        <p:txBody>
          <a:bodyPr/>
          <a:lstStyle/>
          <a:p>
            <a:endParaRPr lang="en-US"/>
          </a:p>
        </p:txBody>
      </p:sp>
      <p:sp>
        <p:nvSpPr>
          <p:cNvPr id="11" name="Shape 8"/>
          <p:cNvSpPr/>
          <p:nvPr/>
        </p:nvSpPr>
        <p:spPr>
          <a:xfrm>
            <a:off x="5750123" y="5560338"/>
            <a:ext cx="437198" cy="437198"/>
          </a:xfrm>
          <a:prstGeom prst="roundRect">
            <a:avLst>
              <a:gd name="adj" fmla="val 6668"/>
            </a:avLst>
          </a:prstGeom>
          <a:solidFill>
            <a:srgbClr val="EEE8DD"/>
          </a:solidFill>
          <a:ln/>
        </p:spPr>
        <p:txBody>
          <a:bodyPr/>
          <a:lstStyle/>
          <a:p>
            <a:endParaRPr lang="en-US"/>
          </a:p>
        </p:txBody>
      </p:sp>
      <p:sp>
        <p:nvSpPr>
          <p:cNvPr id="12" name="Text 9"/>
          <p:cNvSpPr/>
          <p:nvPr/>
        </p:nvSpPr>
        <p:spPr>
          <a:xfrm>
            <a:off x="5880378" y="5633085"/>
            <a:ext cx="176689" cy="291584"/>
          </a:xfrm>
          <a:prstGeom prst="rect">
            <a:avLst/>
          </a:prstGeom>
          <a:noFill/>
          <a:ln/>
        </p:spPr>
        <p:txBody>
          <a:bodyPr wrap="none" lIns="0" tIns="0" rIns="0" bIns="0" rtlCol="0" anchor="t"/>
          <a:lstStyle/>
          <a:p>
            <a:pPr marL="0" indent="0" algn="ctr">
              <a:lnSpc>
                <a:spcPts val="2250"/>
              </a:lnSpc>
              <a:buNone/>
            </a:pPr>
            <a:r>
              <a:rPr lang="en-US" sz="2250" dirty="0">
                <a:solidFill>
                  <a:srgbClr val="746558"/>
                </a:solidFill>
                <a:ea typeface="Gelasio Semi Bold" pitchFamily="34" charset="-122"/>
                <a:cs typeface="Gelasio Semi Bold" pitchFamily="34" charset="-120"/>
              </a:rPr>
              <a:t>2</a:t>
            </a:r>
            <a:endParaRPr lang="en-US" sz="2250" dirty="0"/>
          </a:p>
        </p:txBody>
      </p:sp>
      <p:sp>
        <p:nvSpPr>
          <p:cNvPr id="13" name="Text 10"/>
          <p:cNvSpPr/>
          <p:nvPr/>
        </p:nvSpPr>
        <p:spPr>
          <a:xfrm>
            <a:off x="4754047" y="6653451"/>
            <a:ext cx="2429351" cy="303609"/>
          </a:xfrm>
          <a:prstGeom prst="rect">
            <a:avLst/>
          </a:prstGeom>
          <a:noFill/>
          <a:ln/>
        </p:spPr>
        <p:txBody>
          <a:bodyPr wrap="none" lIns="0" tIns="0" rIns="0" bIns="0" rtlCol="0" anchor="t"/>
          <a:lstStyle/>
          <a:p>
            <a:pPr marL="0" indent="0" algn="ctr">
              <a:lnSpc>
                <a:spcPts val="2350"/>
              </a:lnSpc>
              <a:buNone/>
            </a:pPr>
            <a:r>
              <a:rPr lang="en-US" sz="1900" dirty="0">
                <a:solidFill>
                  <a:srgbClr val="746558"/>
                </a:solidFill>
                <a:ea typeface="Gelasio Semi Bold" pitchFamily="34" charset="-122"/>
                <a:cs typeface="Gelasio Semi Bold" pitchFamily="34" charset="-120"/>
              </a:rPr>
              <a:t>Daily Scrums</a:t>
            </a:r>
            <a:endParaRPr lang="en-US" sz="1900" dirty="0"/>
          </a:p>
        </p:txBody>
      </p:sp>
      <p:sp>
        <p:nvSpPr>
          <p:cNvPr id="14" name="Text 11"/>
          <p:cNvSpPr/>
          <p:nvPr/>
        </p:nvSpPr>
        <p:spPr>
          <a:xfrm>
            <a:off x="3567351" y="7073622"/>
            <a:ext cx="4802743" cy="621744"/>
          </a:xfrm>
          <a:prstGeom prst="rect">
            <a:avLst/>
          </a:prstGeom>
          <a:noFill/>
          <a:ln/>
        </p:spPr>
        <p:txBody>
          <a:bodyPr wrap="square" lIns="0" tIns="0" rIns="0" bIns="0" rtlCol="0" anchor="t"/>
          <a:lstStyle/>
          <a:p>
            <a:pPr marL="0" indent="0" algn="ctr">
              <a:lnSpc>
                <a:spcPts val="2400"/>
              </a:lnSpc>
              <a:buNone/>
            </a:pPr>
            <a:r>
              <a:rPr lang="en-US" sz="1500" dirty="0">
                <a:solidFill>
                  <a:srgbClr val="746558"/>
                </a:solidFill>
                <a:ea typeface="Gelasio" pitchFamily="34" charset="-122"/>
                <a:cs typeface="Gelasio" pitchFamily="34" charset="-120"/>
              </a:rPr>
              <a:t>Teams meet daily to track progress, discuss roadblocks, and adjust plans.</a:t>
            </a:r>
            <a:endParaRPr lang="en-US" sz="1500" dirty="0"/>
          </a:p>
        </p:txBody>
      </p:sp>
      <p:sp>
        <p:nvSpPr>
          <p:cNvPr id="15" name="Shape 12"/>
          <p:cNvSpPr/>
          <p:nvPr/>
        </p:nvSpPr>
        <p:spPr>
          <a:xfrm>
            <a:off x="8650129" y="5098733"/>
            <a:ext cx="22860" cy="680204"/>
          </a:xfrm>
          <a:prstGeom prst="roundRect">
            <a:avLst>
              <a:gd name="adj" fmla="val 127526"/>
            </a:avLst>
          </a:prstGeom>
          <a:solidFill>
            <a:srgbClr val="D4CEC3"/>
          </a:solidFill>
          <a:ln/>
        </p:spPr>
        <p:txBody>
          <a:bodyPr/>
          <a:lstStyle/>
          <a:p>
            <a:endParaRPr lang="en-US"/>
          </a:p>
        </p:txBody>
      </p:sp>
      <p:sp>
        <p:nvSpPr>
          <p:cNvPr id="16" name="Shape 13"/>
          <p:cNvSpPr/>
          <p:nvPr/>
        </p:nvSpPr>
        <p:spPr>
          <a:xfrm>
            <a:off x="8442960" y="5560338"/>
            <a:ext cx="437198" cy="437198"/>
          </a:xfrm>
          <a:prstGeom prst="roundRect">
            <a:avLst>
              <a:gd name="adj" fmla="val 6668"/>
            </a:avLst>
          </a:prstGeom>
          <a:solidFill>
            <a:srgbClr val="EEE8DD"/>
          </a:solidFill>
          <a:ln/>
        </p:spPr>
        <p:txBody>
          <a:bodyPr/>
          <a:lstStyle/>
          <a:p>
            <a:endParaRPr lang="en-US"/>
          </a:p>
        </p:txBody>
      </p:sp>
      <p:sp>
        <p:nvSpPr>
          <p:cNvPr id="17" name="Text 14"/>
          <p:cNvSpPr/>
          <p:nvPr/>
        </p:nvSpPr>
        <p:spPr>
          <a:xfrm>
            <a:off x="8573691" y="5633085"/>
            <a:ext cx="175736" cy="291584"/>
          </a:xfrm>
          <a:prstGeom prst="rect">
            <a:avLst/>
          </a:prstGeom>
          <a:noFill/>
          <a:ln/>
        </p:spPr>
        <p:txBody>
          <a:bodyPr wrap="none" lIns="0" tIns="0" rIns="0" bIns="0" rtlCol="0" anchor="t"/>
          <a:lstStyle/>
          <a:p>
            <a:pPr marL="0" indent="0" algn="ctr">
              <a:lnSpc>
                <a:spcPts val="2250"/>
              </a:lnSpc>
              <a:buNone/>
            </a:pPr>
            <a:r>
              <a:rPr lang="en-US" sz="2250" dirty="0">
                <a:solidFill>
                  <a:srgbClr val="746558"/>
                </a:solidFill>
                <a:ea typeface="Gelasio Semi Bold" pitchFamily="34" charset="-122"/>
                <a:cs typeface="Gelasio Semi Bold" pitchFamily="34" charset="-120"/>
              </a:rPr>
              <a:t>3</a:t>
            </a:r>
            <a:endParaRPr lang="en-US" sz="2250" dirty="0"/>
          </a:p>
        </p:txBody>
      </p:sp>
      <p:sp>
        <p:nvSpPr>
          <p:cNvPr id="18" name="Text 15"/>
          <p:cNvSpPr/>
          <p:nvPr/>
        </p:nvSpPr>
        <p:spPr>
          <a:xfrm>
            <a:off x="7446883" y="3862507"/>
            <a:ext cx="2429351" cy="303609"/>
          </a:xfrm>
          <a:prstGeom prst="rect">
            <a:avLst/>
          </a:prstGeom>
          <a:noFill/>
          <a:ln/>
        </p:spPr>
        <p:txBody>
          <a:bodyPr wrap="none" lIns="0" tIns="0" rIns="0" bIns="0" rtlCol="0" anchor="t"/>
          <a:lstStyle/>
          <a:p>
            <a:pPr marL="0" indent="0" algn="ctr">
              <a:lnSpc>
                <a:spcPts val="2350"/>
              </a:lnSpc>
              <a:buNone/>
            </a:pPr>
            <a:r>
              <a:rPr lang="en-US" sz="1900" dirty="0">
                <a:solidFill>
                  <a:srgbClr val="746558"/>
                </a:solidFill>
                <a:ea typeface="Gelasio Semi Bold" pitchFamily="34" charset="-122"/>
                <a:cs typeface="Gelasio Semi Bold" pitchFamily="34" charset="-120"/>
              </a:rPr>
              <a:t>Sprint Reviews</a:t>
            </a:r>
            <a:endParaRPr lang="en-US" sz="1900" dirty="0"/>
          </a:p>
        </p:txBody>
      </p:sp>
      <p:sp>
        <p:nvSpPr>
          <p:cNvPr id="19" name="Text 16"/>
          <p:cNvSpPr/>
          <p:nvPr/>
        </p:nvSpPr>
        <p:spPr>
          <a:xfrm>
            <a:off x="6260187" y="4282678"/>
            <a:ext cx="4802743" cy="621744"/>
          </a:xfrm>
          <a:prstGeom prst="rect">
            <a:avLst/>
          </a:prstGeom>
          <a:noFill/>
          <a:ln/>
        </p:spPr>
        <p:txBody>
          <a:bodyPr wrap="square" lIns="0" tIns="0" rIns="0" bIns="0" rtlCol="0" anchor="t"/>
          <a:lstStyle/>
          <a:p>
            <a:pPr marL="0" indent="0" algn="ctr">
              <a:lnSpc>
                <a:spcPts val="2400"/>
              </a:lnSpc>
              <a:buNone/>
            </a:pPr>
            <a:r>
              <a:rPr lang="en-US" sz="1500" dirty="0">
                <a:solidFill>
                  <a:srgbClr val="746558"/>
                </a:solidFill>
                <a:ea typeface="Gelasio" pitchFamily="34" charset="-122"/>
                <a:cs typeface="Gelasio" pitchFamily="34" charset="-120"/>
              </a:rPr>
              <a:t>Teams demonstrate completed work, gather feedback, and refine future sprints.</a:t>
            </a:r>
            <a:endParaRPr lang="en-US" sz="1500" dirty="0"/>
          </a:p>
        </p:txBody>
      </p:sp>
      <p:sp>
        <p:nvSpPr>
          <p:cNvPr id="20" name="Shape 17"/>
          <p:cNvSpPr/>
          <p:nvPr/>
        </p:nvSpPr>
        <p:spPr>
          <a:xfrm>
            <a:off x="11342965" y="5778937"/>
            <a:ext cx="22860" cy="680204"/>
          </a:xfrm>
          <a:prstGeom prst="roundRect">
            <a:avLst>
              <a:gd name="adj" fmla="val 127526"/>
            </a:avLst>
          </a:prstGeom>
          <a:solidFill>
            <a:srgbClr val="D4CEC3"/>
          </a:solidFill>
          <a:ln/>
        </p:spPr>
        <p:txBody>
          <a:bodyPr/>
          <a:lstStyle/>
          <a:p>
            <a:endParaRPr lang="en-US"/>
          </a:p>
        </p:txBody>
      </p:sp>
      <p:sp>
        <p:nvSpPr>
          <p:cNvPr id="21" name="Shape 18"/>
          <p:cNvSpPr/>
          <p:nvPr/>
        </p:nvSpPr>
        <p:spPr>
          <a:xfrm>
            <a:off x="11135797" y="5560338"/>
            <a:ext cx="437198" cy="437198"/>
          </a:xfrm>
          <a:prstGeom prst="roundRect">
            <a:avLst>
              <a:gd name="adj" fmla="val 6668"/>
            </a:avLst>
          </a:prstGeom>
          <a:solidFill>
            <a:srgbClr val="EEE8DD"/>
          </a:solidFill>
          <a:ln/>
        </p:spPr>
        <p:txBody>
          <a:bodyPr/>
          <a:lstStyle/>
          <a:p>
            <a:endParaRPr lang="en-US"/>
          </a:p>
        </p:txBody>
      </p:sp>
      <p:sp>
        <p:nvSpPr>
          <p:cNvPr id="22" name="Text 19"/>
          <p:cNvSpPr/>
          <p:nvPr/>
        </p:nvSpPr>
        <p:spPr>
          <a:xfrm>
            <a:off x="11263432" y="5633085"/>
            <a:ext cx="181808" cy="291584"/>
          </a:xfrm>
          <a:prstGeom prst="rect">
            <a:avLst/>
          </a:prstGeom>
          <a:noFill/>
          <a:ln/>
        </p:spPr>
        <p:txBody>
          <a:bodyPr wrap="none" lIns="0" tIns="0" rIns="0" bIns="0" rtlCol="0" anchor="t"/>
          <a:lstStyle/>
          <a:p>
            <a:pPr marL="0" indent="0" algn="ctr">
              <a:lnSpc>
                <a:spcPts val="2250"/>
              </a:lnSpc>
              <a:buNone/>
            </a:pPr>
            <a:r>
              <a:rPr lang="en-US" sz="2250" dirty="0">
                <a:solidFill>
                  <a:srgbClr val="746558"/>
                </a:solidFill>
                <a:ea typeface="Gelasio Semi Bold" pitchFamily="34" charset="-122"/>
                <a:cs typeface="Gelasio Semi Bold" pitchFamily="34" charset="-120"/>
              </a:rPr>
              <a:t>4</a:t>
            </a:r>
            <a:endParaRPr lang="en-US" sz="2250" dirty="0"/>
          </a:p>
        </p:txBody>
      </p:sp>
      <p:sp>
        <p:nvSpPr>
          <p:cNvPr id="23" name="Text 20"/>
          <p:cNvSpPr/>
          <p:nvPr/>
        </p:nvSpPr>
        <p:spPr>
          <a:xfrm>
            <a:off x="10064591" y="6653451"/>
            <a:ext cx="2579608" cy="303609"/>
          </a:xfrm>
          <a:prstGeom prst="rect">
            <a:avLst/>
          </a:prstGeom>
          <a:noFill/>
          <a:ln/>
        </p:spPr>
        <p:txBody>
          <a:bodyPr wrap="none" lIns="0" tIns="0" rIns="0" bIns="0" rtlCol="0" anchor="t"/>
          <a:lstStyle/>
          <a:p>
            <a:pPr marL="0" indent="0" algn="ctr">
              <a:lnSpc>
                <a:spcPts val="2350"/>
              </a:lnSpc>
              <a:buNone/>
            </a:pPr>
            <a:r>
              <a:rPr lang="en-US" sz="1900" dirty="0">
                <a:solidFill>
                  <a:srgbClr val="746558"/>
                </a:solidFill>
                <a:ea typeface="Gelasio Semi Bold" pitchFamily="34" charset="-122"/>
                <a:cs typeface="Gelasio Semi Bold" pitchFamily="34" charset="-120"/>
              </a:rPr>
              <a:t>Sprint Retrospectives</a:t>
            </a:r>
            <a:endParaRPr lang="en-US" sz="1900" dirty="0"/>
          </a:p>
        </p:txBody>
      </p:sp>
      <p:sp>
        <p:nvSpPr>
          <p:cNvPr id="24" name="Text 21"/>
          <p:cNvSpPr/>
          <p:nvPr/>
        </p:nvSpPr>
        <p:spPr>
          <a:xfrm>
            <a:off x="8953024" y="7073622"/>
            <a:ext cx="4802743" cy="621744"/>
          </a:xfrm>
          <a:prstGeom prst="rect">
            <a:avLst/>
          </a:prstGeom>
          <a:noFill/>
          <a:ln/>
        </p:spPr>
        <p:txBody>
          <a:bodyPr wrap="square" lIns="0" tIns="0" rIns="0" bIns="0" rtlCol="0" anchor="t"/>
          <a:lstStyle/>
          <a:p>
            <a:pPr marL="0" indent="0" algn="ctr">
              <a:lnSpc>
                <a:spcPts val="2400"/>
              </a:lnSpc>
              <a:buNone/>
            </a:pPr>
            <a:r>
              <a:rPr lang="en-US" sz="1500" dirty="0">
                <a:solidFill>
                  <a:srgbClr val="746558"/>
                </a:solidFill>
                <a:ea typeface="Gelasio" pitchFamily="34" charset="-122"/>
                <a:cs typeface="Gelasio" pitchFamily="34" charset="-120"/>
              </a:rPr>
              <a:t>Teams analyze process improvements, address challenges, and optimize for future sprints.</a:t>
            </a:r>
            <a:endParaRPr lang="en-US" sz="1500" dirty="0"/>
          </a:p>
        </p:txBody>
      </p:sp>
      <p:sp>
        <p:nvSpPr>
          <p:cNvPr id="25" name="Rectangle 24">
            <a:extLst>
              <a:ext uri="{FF2B5EF4-FFF2-40B4-BE49-F238E27FC236}">
                <a16:creationId xmlns:a16="http://schemas.microsoft.com/office/drawing/2014/main" id="{9A1682DC-9AF2-1232-9270-03197FF3D298}"/>
              </a:ext>
            </a:extLst>
          </p:cNvPr>
          <p:cNvSpPr/>
          <p:nvPr/>
        </p:nvSpPr>
        <p:spPr>
          <a:xfrm>
            <a:off x="12882623" y="7789762"/>
            <a:ext cx="1620455" cy="294799"/>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TotalTime>
  <Words>1458</Words>
  <Application>Microsoft Office PowerPoint</Application>
  <PresentationFormat>Custom</PresentationFormat>
  <Paragraphs>111</Paragraphs>
  <Slides>30</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Gelasio Semi Bold</vt:lpstr>
      <vt:lpstr>Arial</vt:lpstr>
      <vt:lpstr>Calibri</vt:lpstr>
      <vt:lpstr>Old Standard TT</vt:lpstr>
      <vt:lpstr>Gelasio</vt:lpstr>
      <vt:lpstr>Office Theme</vt:lpstr>
      <vt:lpstr>Timber and Touch</vt:lpstr>
      <vt:lpstr>PowerPoint Presentation</vt:lpstr>
      <vt:lpstr>Introduction</vt:lpstr>
      <vt:lpstr>PowerPoint Presentation</vt:lpstr>
      <vt:lpstr>Case Study</vt:lpstr>
      <vt:lpstr>PowerPoint Presentation</vt:lpstr>
      <vt:lpstr>PowerPoint Presentation</vt:lpstr>
      <vt:lpstr>Jira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Nandni sharma</cp:lastModifiedBy>
  <cp:revision>6</cp:revision>
  <dcterms:created xsi:type="dcterms:W3CDTF">2024-12-13T21:21:42Z</dcterms:created>
  <dcterms:modified xsi:type="dcterms:W3CDTF">2024-12-14T00:07:46Z</dcterms:modified>
</cp:coreProperties>
</file>